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Play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NKhFb7TavZrMaiQ2GsdjLQneC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a Queiroz" userId="d6e64038-cb9d-44e3-a69c-1300703ff895" providerId="ADAL" clId="{5A369D3D-9D60-4A86-95BD-8185B0B58DD9}"/>
    <pc:docChg chg="undo custSel addSld delSld modSld">
      <pc:chgData name="Camila Queiroz" userId="d6e64038-cb9d-44e3-a69c-1300703ff895" providerId="ADAL" clId="{5A369D3D-9D60-4A86-95BD-8185B0B58DD9}" dt="2024-09-25T22:27:49.220" v="7" actId="14100"/>
      <pc:docMkLst>
        <pc:docMk/>
      </pc:docMkLst>
      <pc:sldChg chg="modSp mod">
        <pc:chgData name="Camila Queiroz" userId="d6e64038-cb9d-44e3-a69c-1300703ff895" providerId="ADAL" clId="{5A369D3D-9D60-4A86-95BD-8185B0B58DD9}" dt="2024-09-25T22:26:25.743" v="3" actId="1076"/>
        <pc:sldMkLst>
          <pc:docMk/>
          <pc:sldMk cId="0" sldId="256"/>
        </pc:sldMkLst>
        <pc:spChg chg="mod">
          <ac:chgData name="Camila Queiroz" userId="d6e64038-cb9d-44e3-a69c-1300703ff895" providerId="ADAL" clId="{5A369D3D-9D60-4A86-95BD-8185B0B58DD9}" dt="2024-09-25T22:26:25.743" v="3" actId="1076"/>
          <ac:spMkLst>
            <pc:docMk/>
            <pc:sldMk cId="0" sldId="256"/>
            <ac:spMk id="89" creationId="{00000000-0000-0000-0000-000000000000}"/>
          </ac:spMkLst>
        </pc:spChg>
      </pc:sldChg>
      <pc:sldChg chg="modSp mod">
        <pc:chgData name="Camila Queiroz" userId="d6e64038-cb9d-44e3-a69c-1300703ff895" providerId="ADAL" clId="{5A369D3D-9D60-4A86-95BD-8185B0B58DD9}" dt="2024-09-25T22:27:49.220" v="7" actId="14100"/>
        <pc:sldMkLst>
          <pc:docMk/>
          <pc:sldMk cId="0" sldId="260"/>
        </pc:sldMkLst>
        <pc:spChg chg="mod">
          <ac:chgData name="Camila Queiroz" userId="d6e64038-cb9d-44e3-a69c-1300703ff895" providerId="ADAL" clId="{5A369D3D-9D60-4A86-95BD-8185B0B58DD9}" dt="2024-09-25T22:27:44.532" v="6" actId="1076"/>
          <ac:spMkLst>
            <pc:docMk/>
            <pc:sldMk cId="0" sldId="260"/>
            <ac:spMk id="162" creationId="{00000000-0000-0000-0000-000000000000}"/>
          </ac:spMkLst>
        </pc:spChg>
        <pc:spChg chg="mod">
          <ac:chgData name="Camila Queiroz" userId="d6e64038-cb9d-44e3-a69c-1300703ff895" providerId="ADAL" clId="{5A369D3D-9D60-4A86-95BD-8185B0B58DD9}" dt="2024-09-25T22:27:40.099" v="5" actId="14100"/>
          <ac:spMkLst>
            <pc:docMk/>
            <pc:sldMk cId="0" sldId="260"/>
            <ac:spMk id="170" creationId="{00000000-0000-0000-0000-000000000000}"/>
          </ac:spMkLst>
        </pc:spChg>
        <pc:grpChg chg="mod">
          <ac:chgData name="Camila Queiroz" userId="d6e64038-cb9d-44e3-a69c-1300703ff895" providerId="ADAL" clId="{5A369D3D-9D60-4A86-95BD-8185B0B58DD9}" dt="2024-09-25T22:27:49.220" v="7" actId="14100"/>
          <ac:grpSpMkLst>
            <pc:docMk/>
            <pc:sldMk cId="0" sldId="260"/>
            <ac:grpSpMk id="166" creationId="{00000000-0000-0000-0000-000000000000}"/>
          </ac:grpSpMkLst>
        </pc:grpChg>
      </pc:sldChg>
      <pc:sldChg chg="add del">
        <pc:chgData name="Camila Queiroz" userId="d6e64038-cb9d-44e3-a69c-1300703ff895" providerId="ADAL" clId="{5A369D3D-9D60-4A86-95BD-8185B0B58DD9}" dt="2024-09-25T22:24:25.047" v="1" actId="47"/>
        <pc:sldMkLst>
          <pc:docMk/>
          <pc:sldMk cId="0" sldId="266"/>
        </pc:sldMkLst>
      </pc:sldChg>
      <pc:sldChg chg="del">
        <pc:chgData name="Camila Queiroz" userId="d6e64038-cb9d-44e3-a69c-1300703ff895" providerId="ADAL" clId="{5A369D3D-9D60-4A86-95BD-8185B0B58DD9}" dt="2024-09-25T22:24:27.289" v="2" actId="47"/>
        <pc:sldMkLst>
          <pc:docMk/>
          <pc:sldMk cId="0" sldId="267"/>
        </pc:sldMkLst>
      </pc:sldChg>
      <pc:sldChg chg="mod modShow">
        <pc:chgData name="Camila Queiroz" userId="d6e64038-cb9d-44e3-a69c-1300703ff895" providerId="ADAL" clId="{5A369D3D-9D60-4A86-95BD-8185B0B58DD9}" dt="2024-09-25T22:27:16.321" v="4" actId="729"/>
        <pc:sldMkLst>
          <pc:docMk/>
          <pc:sldMk cId="0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hyperlink" Target="https://o.institutoreuna.org.br/censo-escolar-2023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v.br/inep/pt-br/assuntos/noticias/censo-escolar/mec-e-inep-divulgam-resultados-do-censo-escolar-2023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o.institutoreuna.org.br/censo-escolar-2023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v.br/inep/pt-br/assuntos/noticias/censo-escolar/mec-e-inep-divulgam-resultados-do-censo-escolar-2023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o.institutoreuna.org.br/censo-escolar-2023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dime.org.br/noticia/22-02-2024-13-10-divulgados-os-resultados-do-censo-escolar-2023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drive/folders/1AzOnaXN6LlYqb6rsvbRUnuzZQfnXsu01?usp=sharing" TargetMode="External"/><Relationship Id="rId4" Type="http://schemas.openxmlformats.org/officeDocument/2006/relationships/hyperlink" Target="https://github.com/camimq/datathonFia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Giz, Colorido, Pó, Escola, Fornecem"/>
          <p:cNvPicPr preferRelativeResize="0"/>
          <p:nvPr/>
        </p:nvPicPr>
        <p:blipFill rotWithShape="1">
          <a:blip r:embed="rId3">
            <a:alphaModFix/>
          </a:blip>
          <a:srcRect l="9992" t="12515" r="1198" b="12515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6095999" y="4030980"/>
            <a:ext cx="6096001" cy="1089660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75" y="5372099"/>
            <a:ext cx="3269644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6095999" y="4016795"/>
            <a:ext cx="6096000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Transformar Pela Educação</a:t>
            </a:r>
            <a:endParaRPr/>
          </a:p>
        </p:txBody>
      </p:sp>
      <p:pic>
        <p:nvPicPr>
          <p:cNvPr id="88" name="Google Shape;88;p1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95659" y="6358620"/>
            <a:ext cx="1097945" cy="31840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6096000" y="5139740"/>
            <a:ext cx="6096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importância da </a:t>
            </a:r>
            <a:r>
              <a:rPr lang="pt-BR" sz="17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Passos Mágicos na transformação social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 rot="10800000">
            <a:off x="6096000" y="1584900"/>
            <a:ext cx="6096000" cy="5273100"/>
          </a:xfrm>
          <a:prstGeom prst="flowChartDelay">
            <a:avLst/>
          </a:prstGeom>
          <a:solidFill>
            <a:srgbClr val="ED32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 txBox="1"/>
          <p:nvPr/>
        </p:nvSpPr>
        <p:spPr>
          <a:xfrm>
            <a:off x="7660500" y="2220438"/>
            <a:ext cx="45315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</a:rPr>
              <a:t>Desempenho Educacional por Grupo de Alunos (Classificados por Pedras Preciosas)</a:t>
            </a:r>
            <a:endParaRPr sz="1600" b="1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 b="1">
                <a:solidFill>
                  <a:schemeClr val="lt1"/>
                </a:solidFill>
              </a:rPr>
              <a:t>Resumo dos dados</a:t>
            </a:r>
            <a:r>
              <a:rPr lang="pt-BR">
                <a:solidFill>
                  <a:schemeClr val="lt1"/>
                </a:solidFill>
              </a:rPr>
              <a:t>: Os alunos foram agrupados de acordo com pedras (Topázio, Ametista, Ágata e Quartzo) para medir o desempenho em cada um dos indicadores.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 b="1">
                <a:solidFill>
                  <a:schemeClr val="lt1"/>
                </a:solidFill>
              </a:rPr>
              <a:t>Comentário</a:t>
            </a:r>
            <a:r>
              <a:rPr lang="pt-BR">
                <a:solidFill>
                  <a:schemeClr val="lt1"/>
                </a:solidFill>
              </a:rPr>
              <a:t>: Os alunos classificados como "Topázio" consistentemente têm o melhor desempenho em todos os indicadores, enquanto os grupos "Quartzo" e "Ágata" apresentam médias mais baixas.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4" name="Google Shape;264;p11"/>
          <p:cNvSpPr txBox="1"/>
          <p:nvPr/>
        </p:nvSpPr>
        <p:spPr>
          <a:xfrm>
            <a:off x="263178" y="312131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ED3237"/>
                </a:solidFill>
                <a:latin typeface="Arial"/>
                <a:ea typeface="Arial"/>
                <a:cs typeface="Arial"/>
                <a:sym typeface="Arial"/>
              </a:rPr>
              <a:t>Big Numbers</a:t>
            </a:r>
            <a:endParaRPr sz="3200">
              <a:solidFill>
                <a:srgbClr val="ED32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11"/>
          <p:cNvCxnSpPr/>
          <p:nvPr/>
        </p:nvCxnSpPr>
        <p:spPr>
          <a:xfrm>
            <a:off x="0" y="89690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ED323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66" name="Google Shape;266;p11"/>
          <p:cNvGrpSpPr/>
          <p:nvPr/>
        </p:nvGrpSpPr>
        <p:grpSpPr>
          <a:xfrm>
            <a:off x="11265337" y="312131"/>
            <a:ext cx="528367" cy="507232"/>
            <a:chOff x="5959519" y="3266121"/>
            <a:chExt cx="2316616" cy="2223951"/>
          </a:xfrm>
        </p:grpSpPr>
        <p:sp>
          <p:nvSpPr>
            <p:cNvPr id="267" name="Google Shape;267;p11"/>
            <p:cNvSpPr/>
            <p:nvPr/>
          </p:nvSpPr>
          <p:spPr>
            <a:xfrm>
              <a:off x="7534818" y="3266121"/>
              <a:ext cx="741317" cy="2038621"/>
            </a:xfrm>
            <a:custGeom>
              <a:avLst/>
              <a:gdLst/>
              <a:ahLst/>
              <a:cxnLst/>
              <a:rect l="l" t="t" r="r" b="b"/>
              <a:pathLst>
                <a:path w="741317" h="2038621" extrusionOk="0">
                  <a:moveTo>
                    <a:pt x="0" y="2038622"/>
                  </a:moveTo>
                  <a:lnTo>
                    <a:pt x="0" y="0"/>
                  </a:lnTo>
                  <a:lnTo>
                    <a:pt x="741317" y="0"/>
                  </a:lnTo>
                  <a:lnTo>
                    <a:pt x="741317" y="2038622"/>
                  </a:lnTo>
                  <a:lnTo>
                    <a:pt x="0" y="2038622"/>
                  </a:lnTo>
                  <a:close/>
                  <a:moveTo>
                    <a:pt x="92665" y="1945957"/>
                  </a:moveTo>
                  <a:lnTo>
                    <a:pt x="648652" y="1945957"/>
                  </a:lnTo>
                  <a:lnTo>
                    <a:pt x="648652" y="92665"/>
                  </a:lnTo>
                  <a:lnTo>
                    <a:pt x="92665" y="92665"/>
                  </a:lnTo>
                  <a:lnTo>
                    <a:pt x="92665" y="1945957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5959519" y="3914774"/>
              <a:ext cx="741317" cy="1389969"/>
            </a:xfrm>
            <a:custGeom>
              <a:avLst/>
              <a:gdLst/>
              <a:ahLst/>
              <a:cxnLst/>
              <a:rect l="l" t="t" r="r" b="b"/>
              <a:pathLst>
                <a:path w="741317" h="1389969" extrusionOk="0">
                  <a:moveTo>
                    <a:pt x="0" y="1389969"/>
                  </a:moveTo>
                  <a:lnTo>
                    <a:pt x="0" y="0"/>
                  </a:lnTo>
                  <a:lnTo>
                    <a:pt x="741317" y="0"/>
                  </a:lnTo>
                  <a:lnTo>
                    <a:pt x="741317" y="1389969"/>
                  </a:lnTo>
                  <a:lnTo>
                    <a:pt x="0" y="1389969"/>
                  </a:lnTo>
                  <a:close/>
                  <a:moveTo>
                    <a:pt x="92665" y="1297305"/>
                  </a:moveTo>
                  <a:lnTo>
                    <a:pt x="648652" y="1297305"/>
                  </a:lnTo>
                  <a:lnTo>
                    <a:pt x="648652" y="92665"/>
                  </a:lnTo>
                  <a:lnTo>
                    <a:pt x="92665" y="92665"/>
                  </a:lnTo>
                  <a:lnTo>
                    <a:pt x="92665" y="1297305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6793500" y="4378097"/>
              <a:ext cx="648652" cy="926646"/>
            </a:xfrm>
            <a:custGeom>
              <a:avLst/>
              <a:gdLst/>
              <a:ahLst/>
              <a:cxnLst/>
              <a:rect l="l" t="t" r="r" b="b"/>
              <a:pathLst>
                <a:path w="648652" h="926646" extrusionOk="0">
                  <a:moveTo>
                    <a:pt x="0" y="926646"/>
                  </a:moveTo>
                  <a:lnTo>
                    <a:pt x="0" y="0"/>
                  </a:lnTo>
                  <a:lnTo>
                    <a:pt x="648652" y="0"/>
                  </a:lnTo>
                  <a:lnTo>
                    <a:pt x="648652" y="926646"/>
                  </a:lnTo>
                  <a:lnTo>
                    <a:pt x="0" y="926646"/>
                  </a:lnTo>
                  <a:close/>
                  <a:moveTo>
                    <a:pt x="92665" y="833982"/>
                  </a:moveTo>
                  <a:lnTo>
                    <a:pt x="555988" y="833982"/>
                  </a:lnTo>
                  <a:lnTo>
                    <a:pt x="555988" y="92665"/>
                  </a:lnTo>
                  <a:lnTo>
                    <a:pt x="92665" y="92665"/>
                  </a:lnTo>
                  <a:lnTo>
                    <a:pt x="92665" y="833982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5959519" y="5397408"/>
              <a:ext cx="2316615" cy="92664"/>
            </a:xfrm>
            <a:custGeom>
              <a:avLst/>
              <a:gdLst/>
              <a:ahLst/>
              <a:cxnLst/>
              <a:rect l="l" t="t" r="r" b="b"/>
              <a:pathLst>
                <a:path w="2316615" h="92664" extrusionOk="0">
                  <a:moveTo>
                    <a:pt x="0" y="0"/>
                  </a:moveTo>
                  <a:lnTo>
                    <a:pt x="2316616" y="0"/>
                  </a:lnTo>
                  <a:lnTo>
                    <a:pt x="2316616" y="92665"/>
                  </a:lnTo>
                  <a:lnTo>
                    <a:pt x="0" y="92665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1" name="Google Shape;271;p11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744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1" descr="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9084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1"/>
          <p:cNvSpPr>
            <a:spLocks noGrp="1"/>
          </p:cNvSpPr>
          <p:nvPr>
            <p:ph type="pic" idx="2"/>
          </p:nvPr>
        </p:nvSpPr>
        <p:spPr>
          <a:xfrm>
            <a:off x="281744" y="1584963"/>
            <a:ext cx="5392904" cy="443172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274" name="Google Shape;27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00" y="1388425"/>
            <a:ext cx="5761227" cy="45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/>
          <p:nvPr/>
        </p:nvSpPr>
        <p:spPr>
          <a:xfrm>
            <a:off x="6096000" y="1584962"/>
            <a:ext cx="6096000" cy="527303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D32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6626799" y="1463720"/>
            <a:ext cx="4836300" cy="52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lt1"/>
                </a:solidFill>
              </a:rPr>
              <a:t>Painel de Demografia e Distribuição Temporal de Alunos (Gênero, Cor/Raça, Ano e Mês)</a:t>
            </a:r>
            <a:endParaRPr sz="1600" b="1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 b="1">
                <a:solidFill>
                  <a:schemeClr val="lt1"/>
                </a:solidFill>
              </a:rPr>
              <a:t>Resumo dos dados</a:t>
            </a:r>
            <a:r>
              <a:rPr lang="pt-BR">
                <a:solidFill>
                  <a:schemeClr val="lt1"/>
                </a:solidFill>
              </a:rPr>
              <a:t>: Este painel combina as informações demográficas (gênero, cor/raça) com a distribuição de alunos ao longo dos anos (2021-2023) e meses.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 b="1">
                <a:solidFill>
                  <a:schemeClr val="lt1"/>
                </a:solidFill>
              </a:rPr>
              <a:t>Comentário</a:t>
            </a:r>
            <a:r>
              <a:rPr lang="pt-BR">
                <a:solidFill>
                  <a:schemeClr val="lt1"/>
                </a:solidFill>
              </a:rPr>
              <a:t>: A maior parte dos alunos se identifica como "Branca", e há uma predominância de alunos do sexo masculino. O número de alunos cresce significativamente de 2021 para 2023, mas a distribuição por gênero e cor/raça se mantém estável. Observa-se também um padrão sazonal no número de alunos, com picos em agosto e setembro, sugerindo uma concentração de novas matrículas ou atividades escolares nesses períodos.</a:t>
            </a:r>
            <a:endParaRPr sz="16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500">
              <a:solidFill>
                <a:schemeClr val="lt1"/>
              </a:solidFill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263178" y="312131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ED3237"/>
                </a:solidFill>
                <a:latin typeface="Arial"/>
                <a:ea typeface="Arial"/>
                <a:cs typeface="Arial"/>
                <a:sym typeface="Arial"/>
              </a:rPr>
              <a:t>Big Numbers</a:t>
            </a:r>
            <a:endParaRPr sz="3200">
              <a:solidFill>
                <a:srgbClr val="ED32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10"/>
          <p:cNvCxnSpPr/>
          <p:nvPr/>
        </p:nvCxnSpPr>
        <p:spPr>
          <a:xfrm>
            <a:off x="0" y="89690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ED323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83" name="Google Shape;283;p10"/>
          <p:cNvGrpSpPr/>
          <p:nvPr/>
        </p:nvGrpSpPr>
        <p:grpSpPr>
          <a:xfrm>
            <a:off x="11265337" y="312131"/>
            <a:ext cx="528367" cy="507232"/>
            <a:chOff x="5959519" y="3266121"/>
            <a:chExt cx="2316616" cy="2223951"/>
          </a:xfrm>
        </p:grpSpPr>
        <p:sp>
          <p:nvSpPr>
            <p:cNvPr id="284" name="Google Shape;284;p10"/>
            <p:cNvSpPr/>
            <p:nvPr/>
          </p:nvSpPr>
          <p:spPr>
            <a:xfrm>
              <a:off x="7534818" y="3266121"/>
              <a:ext cx="741317" cy="2038621"/>
            </a:xfrm>
            <a:custGeom>
              <a:avLst/>
              <a:gdLst/>
              <a:ahLst/>
              <a:cxnLst/>
              <a:rect l="l" t="t" r="r" b="b"/>
              <a:pathLst>
                <a:path w="741317" h="2038621" extrusionOk="0">
                  <a:moveTo>
                    <a:pt x="0" y="2038622"/>
                  </a:moveTo>
                  <a:lnTo>
                    <a:pt x="0" y="0"/>
                  </a:lnTo>
                  <a:lnTo>
                    <a:pt x="741317" y="0"/>
                  </a:lnTo>
                  <a:lnTo>
                    <a:pt x="741317" y="2038622"/>
                  </a:lnTo>
                  <a:lnTo>
                    <a:pt x="0" y="2038622"/>
                  </a:lnTo>
                  <a:close/>
                  <a:moveTo>
                    <a:pt x="92665" y="1945957"/>
                  </a:moveTo>
                  <a:lnTo>
                    <a:pt x="648652" y="1945957"/>
                  </a:lnTo>
                  <a:lnTo>
                    <a:pt x="648652" y="92665"/>
                  </a:lnTo>
                  <a:lnTo>
                    <a:pt x="92665" y="92665"/>
                  </a:lnTo>
                  <a:lnTo>
                    <a:pt x="92665" y="1945957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5959519" y="3914774"/>
              <a:ext cx="741317" cy="1389969"/>
            </a:xfrm>
            <a:custGeom>
              <a:avLst/>
              <a:gdLst/>
              <a:ahLst/>
              <a:cxnLst/>
              <a:rect l="l" t="t" r="r" b="b"/>
              <a:pathLst>
                <a:path w="741317" h="1389969" extrusionOk="0">
                  <a:moveTo>
                    <a:pt x="0" y="1389969"/>
                  </a:moveTo>
                  <a:lnTo>
                    <a:pt x="0" y="0"/>
                  </a:lnTo>
                  <a:lnTo>
                    <a:pt x="741317" y="0"/>
                  </a:lnTo>
                  <a:lnTo>
                    <a:pt x="741317" y="1389969"/>
                  </a:lnTo>
                  <a:lnTo>
                    <a:pt x="0" y="1389969"/>
                  </a:lnTo>
                  <a:close/>
                  <a:moveTo>
                    <a:pt x="92665" y="1297305"/>
                  </a:moveTo>
                  <a:lnTo>
                    <a:pt x="648652" y="1297305"/>
                  </a:lnTo>
                  <a:lnTo>
                    <a:pt x="648652" y="92665"/>
                  </a:lnTo>
                  <a:lnTo>
                    <a:pt x="92665" y="92665"/>
                  </a:lnTo>
                  <a:lnTo>
                    <a:pt x="92665" y="1297305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6793500" y="4378097"/>
              <a:ext cx="648652" cy="926646"/>
            </a:xfrm>
            <a:custGeom>
              <a:avLst/>
              <a:gdLst/>
              <a:ahLst/>
              <a:cxnLst/>
              <a:rect l="l" t="t" r="r" b="b"/>
              <a:pathLst>
                <a:path w="648652" h="926646" extrusionOk="0">
                  <a:moveTo>
                    <a:pt x="0" y="926646"/>
                  </a:moveTo>
                  <a:lnTo>
                    <a:pt x="0" y="0"/>
                  </a:lnTo>
                  <a:lnTo>
                    <a:pt x="648652" y="0"/>
                  </a:lnTo>
                  <a:lnTo>
                    <a:pt x="648652" y="926646"/>
                  </a:lnTo>
                  <a:lnTo>
                    <a:pt x="0" y="926646"/>
                  </a:lnTo>
                  <a:close/>
                  <a:moveTo>
                    <a:pt x="92665" y="833982"/>
                  </a:moveTo>
                  <a:lnTo>
                    <a:pt x="555988" y="833982"/>
                  </a:lnTo>
                  <a:lnTo>
                    <a:pt x="555988" y="92665"/>
                  </a:lnTo>
                  <a:lnTo>
                    <a:pt x="92665" y="92665"/>
                  </a:lnTo>
                  <a:lnTo>
                    <a:pt x="92665" y="833982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5959519" y="5397408"/>
              <a:ext cx="2316615" cy="92664"/>
            </a:xfrm>
            <a:custGeom>
              <a:avLst/>
              <a:gdLst/>
              <a:ahLst/>
              <a:cxnLst/>
              <a:rect l="l" t="t" r="r" b="b"/>
              <a:pathLst>
                <a:path w="2316615" h="92664" extrusionOk="0">
                  <a:moveTo>
                    <a:pt x="0" y="0"/>
                  </a:moveTo>
                  <a:lnTo>
                    <a:pt x="2316616" y="0"/>
                  </a:lnTo>
                  <a:lnTo>
                    <a:pt x="2316616" y="92665"/>
                  </a:lnTo>
                  <a:lnTo>
                    <a:pt x="0" y="92665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10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744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0" descr="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9084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44" y="1027881"/>
            <a:ext cx="4487151" cy="516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3"/>
          <p:cNvPicPr preferRelativeResize="0"/>
          <p:nvPr/>
        </p:nvPicPr>
        <p:blipFill rotWithShape="1">
          <a:blip r:embed="rId3">
            <a:alphaModFix/>
          </a:blip>
          <a:srcRect l="802" t="8549" b="7734"/>
          <a:stretch/>
        </p:blipFill>
        <p:spPr>
          <a:xfrm>
            <a:off x="-1" y="0"/>
            <a:ext cx="121891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3"/>
          <p:cNvSpPr txBox="1"/>
          <p:nvPr/>
        </p:nvSpPr>
        <p:spPr>
          <a:xfrm>
            <a:off x="-1425" y="4076033"/>
            <a:ext cx="6096000" cy="1938992"/>
          </a:xfrm>
          <a:prstGeom prst="rect">
            <a:avLst/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importância da Educação </a:t>
            </a:r>
            <a:endParaRPr/>
          </a:p>
        </p:txBody>
      </p:sp>
      <p:sp>
        <p:nvSpPr>
          <p:cNvPr id="313" name="Google Shape;313;p13"/>
          <p:cNvSpPr/>
          <p:nvPr/>
        </p:nvSpPr>
        <p:spPr>
          <a:xfrm>
            <a:off x="5186891" y="5039014"/>
            <a:ext cx="537634" cy="749624"/>
          </a:xfrm>
          <a:custGeom>
            <a:avLst/>
            <a:gdLst/>
            <a:ahLst/>
            <a:cxnLst/>
            <a:rect l="l" t="t" r="r" b="b"/>
            <a:pathLst>
              <a:path w="1203218" h="1677648" extrusionOk="0">
                <a:moveTo>
                  <a:pt x="601107" y="159134"/>
                </a:moveTo>
                <a:cubicBezTo>
                  <a:pt x="483863" y="159134"/>
                  <a:pt x="371389" y="205715"/>
                  <a:pt x="288487" y="288620"/>
                </a:cubicBezTo>
                <a:cubicBezTo>
                  <a:pt x="205503" y="371526"/>
                  <a:pt x="158922" y="484002"/>
                  <a:pt x="158922" y="601321"/>
                </a:cubicBezTo>
                <a:cubicBezTo>
                  <a:pt x="158922" y="718565"/>
                  <a:pt x="205503" y="831040"/>
                  <a:pt x="288487" y="913941"/>
                </a:cubicBezTo>
                <a:cubicBezTo>
                  <a:pt x="371393" y="996846"/>
                  <a:pt x="483869" y="1043427"/>
                  <a:pt x="601107" y="1043427"/>
                </a:cubicBezTo>
                <a:cubicBezTo>
                  <a:pt x="718345" y="1043427"/>
                  <a:pt x="830825" y="996846"/>
                  <a:pt x="913726" y="913941"/>
                </a:cubicBezTo>
                <a:cubicBezTo>
                  <a:pt x="996711" y="831036"/>
                  <a:pt x="1043292" y="718559"/>
                  <a:pt x="1043292" y="601321"/>
                </a:cubicBezTo>
                <a:cubicBezTo>
                  <a:pt x="1043133" y="484077"/>
                  <a:pt x="996473" y="371684"/>
                  <a:pt x="913568" y="288864"/>
                </a:cubicBezTo>
                <a:cubicBezTo>
                  <a:pt x="830662" y="205959"/>
                  <a:pt x="718345" y="159299"/>
                  <a:pt x="601111" y="159140"/>
                </a:cubicBezTo>
                <a:close/>
                <a:moveTo>
                  <a:pt x="601107" y="1015923"/>
                </a:moveTo>
                <a:cubicBezTo>
                  <a:pt x="491176" y="1015923"/>
                  <a:pt x="385694" y="972206"/>
                  <a:pt x="307961" y="894465"/>
                </a:cubicBezTo>
                <a:cubicBezTo>
                  <a:pt x="230222" y="816726"/>
                  <a:pt x="186503" y="711246"/>
                  <a:pt x="186503" y="601319"/>
                </a:cubicBezTo>
                <a:cubicBezTo>
                  <a:pt x="186503" y="491309"/>
                  <a:pt x="230220" y="385906"/>
                  <a:pt x="307961" y="308092"/>
                </a:cubicBezTo>
                <a:cubicBezTo>
                  <a:pt x="385700" y="230353"/>
                  <a:pt x="491180" y="186715"/>
                  <a:pt x="601107" y="186715"/>
                </a:cubicBezTo>
                <a:cubicBezTo>
                  <a:pt x="711033" y="186715"/>
                  <a:pt x="816520" y="230353"/>
                  <a:pt x="894253" y="308092"/>
                </a:cubicBezTo>
                <a:cubicBezTo>
                  <a:pt x="971991" y="385910"/>
                  <a:pt x="1015711" y="491311"/>
                  <a:pt x="1015711" y="601319"/>
                </a:cubicBezTo>
                <a:cubicBezTo>
                  <a:pt x="1015632" y="711250"/>
                  <a:pt x="971914" y="816570"/>
                  <a:pt x="894173" y="894302"/>
                </a:cubicBezTo>
                <a:cubicBezTo>
                  <a:pt x="816434" y="972041"/>
                  <a:pt x="711033" y="1015761"/>
                  <a:pt x="601109" y="1015919"/>
                </a:cubicBezTo>
                <a:close/>
                <a:moveTo>
                  <a:pt x="571855" y="779"/>
                </a:moveTo>
                <a:cubicBezTo>
                  <a:pt x="398652" y="9205"/>
                  <a:pt x="237524" y="92032"/>
                  <a:pt x="129817" y="227954"/>
                </a:cubicBezTo>
                <a:cubicBezTo>
                  <a:pt x="22190" y="363878"/>
                  <a:pt x="-21528" y="539699"/>
                  <a:pt x="10029" y="710283"/>
                </a:cubicBezTo>
                <a:cubicBezTo>
                  <a:pt x="41586" y="880784"/>
                  <a:pt x="145237" y="1029354"/>
                  <a:pt x="294364" y="1117810"/>
                </a:cubicBezTo>
                <a:cubicBezTo>
                  <a:pt x="374646" y="1164629"/>
                  <a:pt x="439350" y="1234020"/>
                  <a:pt x="480524" y="1317325"/>
                </a:cubicBezTo>
                <a:cubicBezTo>
                  <a:pt x="500077" y="1357227"/>
                  <a:pt x="514307" y="1399595"/>
                  <a:pt x="522890" y="1443233"/>
                </a:cubicBezTo>
                <a:cubicBezTo>
                  <a:pt x="529011" y="1479479"/>
                  <a:pt x="560090" y="1506189"/>
                  <a:pt x="596893" y="1506823"/>
                </a:cubicBezTo>
                <a:lnTo>
                  <a:pt x="603648" y="1506823"/>
                </a:lnTo>
                <a:cubicBezTo>
                  <a:pt x="640372" y="1506187"/>
                  <a:pt x="671530" y="1479479"/>
                  <a:pt x="677651" y="1443233"/>
                </a:cubicBezTo>
                <a:cubicBezTo>
                  <a:pt x="705313" y="1304527"/>
                  <a:pt x="791637" y="1184660"/>
                  <a:pt x="914370" y="1114477"/>
                </a:cubicBezTo>
                <a:cubicBezTo>
                  <a:pt x="1067861" y="1021159"/>
                  <a:pt x="1171600" y="864084"/>
                  <a:pt x="1197117" y="686357"/>
                </a:cubicBezTo>
                <a:cubicBezTo>
                  <a:pt x="1222633" y="508543"/>
                  <a:pt x="1167310" y="328665"/>
                  <a:pt x="1046328" y="195990"/>
                </a:cubicBezTo>
                <a:cubicBezTo>
                  <a:pt x="925268" y="63246"/>
                  <a:pt x="751269" y="-8292"/>
                  <a:pt x="571874" y="767"/>
                </a:cubicBezTo>
                <a:close/>
                <a:moveTo>
                  <a:pt x="900225" y="1090319"/>
                </a:moveTo>
                <a:cubicBezTo>
                  <a:pt x="813266" y="1141032"/>
                  <a:pt x="742680" y="1215672"/>
                  <a:pt x="696736" y="1305244"/>
                </a:cubicBezTo>
                <a:cubicBezTo>
                  <a:pt x="675911" y="1347213"/>
                  <a:pt x="660650" y="1391726"/>
                  <a:pt x="651348" y="1437670"/>
                </a:cubicBezTo>
                <a:cubicBezTo>
                  <a:pt x="647771" y="1460880"/>
                  <a:pt x="627980" y="1478050"/>
                  <a:pt x="604530" y="1478368"/>
                </a:cubicBezTo>
                <a:lnTo>
                  <a:pt x="597694" y="1478368"/>
                </a:lnTo>
                <a:cubicBezTo>
                  <a:pt x="574246" y="1478050"/>
                  <a:pt x="554453" y="1460880"/>
                  <a:pt x="550876" y="1437670"/>
                </a:cubicBezTo>
                <a:cubicBezTo>
                  <a:pt x="541574" y="1391726"/>
                  <a:pt x="526315" y="1347134"/>
                  <a:pt x="505329" y="1305244"/>
                </a:cubicBezTo>
                <a:cubicBezTo>
                  <a:pt x="461929" y="1216693"/>
                  <a:pt x="393410" y="1143008"/>
                  <a:pt x="308358" y="1093249"/>
                </a:cubicBezTo>
                <a:cubicBezTo>
                  <a:pt x="165678" y="1009231"/>
                  <a:pt x="66308" y="867499"/>
                  <a:pt x="36029" y="704626"/>
                </a:cubicBezTo>
                <a:cubicBezTo>
                  <a:pt x="5823" y="541835"/>
                  <a:pt x="47555" y="373876"/>
                  <a:pt x="150571" y="244152"/>
                </a:cubicBezTo>
                <a:cubicBezTo>
                  <a:pt x="253508" y="114428"/>
                  <a:pt x="407638" y="35739"/>
                  <a:pt x="573135" y="28352"/>
                </a:cubicBezTo>
                <a:lnTo>
                  <a:pt x="601353" y="28352"/>
                </a:lnTo>
                <a:cubicBezTo>
                  <a:pt x="769707" y="27239"/>
                  <a:pt x="929947" y="100369"/>
                  <a:pt x="1039566" y="228184"/>
                </a:cubicBezTo>
                <a:cubicBezTo>
                  <a:pt x="1149100" y="356081"/>
                  <a:pt x="1196793" y="525705"/>
                  <a:pt x="1170006" y="691914"/>
                </a:cubicBezTo>
                <a:cubicBezTo>
                  <a:pt x="1143140" y="858124"/>
                  <a:pt x="1044415" y="1004066"/>
                  <a:pt x="900221" y="1090935"/>
                </a:cubicBezTo>
                <a:close/>
                <a:moveTo>
                  <a:pt x="953006" y="1504683"/>
                </a:moveTo>
                <a:cubicBezTo>
                  <a:pt x="953006" y="1601737"/>
                  <a:pt x="798481" y="1677648"/>
                  <a:pt x="601113" y="1677648"/>
                </a:cubicBezTo>
                <a:cubicBezTo>
                  <a:pt x="403745" y="1677648"/>
                  <a:pt x="249220" y="1601975"/>
                  <a:pt x="249220" y="1504683"/>
                </a:cubicBezTo>
                <a:cubicBezTo>
                  <a:pt x="249220" y="1447452"/>
                  <a:pt x="302239" y="1396183"/>
                  <a:pt x="394841" y="1363751"/>
                </a:cubicBezTo>
                <a:cubicBezTo>
                  <a:pt x="402154" y="1361207"/>
                  <a:pt x="410023" y="1365022"/>
                  <a:pt x="412567" y="1372336"/>
                </a:cubicBezTo>
                <a:cubicBezTo>
                  <a:pt x="415110" y="1379568"/>
                  <a:pt x="411215" y="1387518"/>
                  <a:pt x="403981" y="1389982"/>
                </a:cubicBezTo>
                <a:cubicBezTo>
                  <a:pt x="324254" y="1417724"/>
                  <a:pt x="276801" y="1460807"/>
                  <a:pt x="276801" y="1504842"/>
                </a:cubicBezTo>
                <a:cubicBezTo>
                  <a:pt x="276801" y="1583693"/>
                  <a:pt x="425205" y="1650224"/>
                  <a:pt x="601121" y="1650224"/>
                </a:cubicBezTo>
                <a:cubicBezTo>
                  <a:pt x="777037" y="1650224"/>
                  <a:pt x="925441" y="1583693"/>
                  <a:pt x="925441" y="1504842"/>
                </a:cubicBezTo>
                <a:cubicBezTo>
                  <a:pt x="925441" y="1462475"/>
                  <a:pt x="883075" y="1423049"/>
                  <a:pt x="811217" y="1394591"/>
                </a:cubicBezTo>
                <a:lnTo>
                  <a:pt x="811217" y="1394671"/>
                </a:lnTo>
                <a:cubicBezTo>
                  <a:pt x="804064" y="1391889"/>
                  <a:pt x="800487" y="1383939"/>
                  <a:pt x="803269" y="1376786"/>
                </a:cubicBezTo>
                <a:cubicBezTo>
                  <a:pt x="805971" y="1369631"/>
                  <a:pt x="813999" y="1366054"/>
                  <a:pt x="821153" y="1368836"/>
                </a:cubicBezTo>
                <a:cubicBezTo>
                  <a:pt x="905092" y="1401427"/>
                  <a:pt x="953024" y="1450866"/>
                  <a:pt x="953024" y="1504681"/>
                </a:cubicBezTo>
                <a:close/>
                <a:moveTo>
                  <a:pt x="730837" y="1174258"/>
                </a:moveTo>
                <a:cubicBezTo>
                  <a:pt x="730837" y="1206928"/>
                  <a:pt x="704367" y="1233396"/>
                  <a:pt x="671699" y="1233396"/>
                </a:cubicBezTo>
                <a:lnTo>
                  <a:pt x="530529" y="1233396"/>
                </a:lnTo>
                <a:cubicBezTo>
                  <a:pt x="497859" y="1233396"/>
                  <a:pt x="471391" y="1206926"/>
                  <a:pt x="471391" y="1174258"/>
                </a:cubicBezTo>
                <a:cubicBezTo>
                  <a:pt x="471391" y="1166627"/>
                  <a:pt x="477591" y="1160427"/>
                  <a:pt x="485143" y="1160427"/>
                </a:cubicBezTo>
                <a:cubicBezTo>
                  <a:pt x="492774" y="1160427"/>
                  <a:pt x="498974" y="1166627"/>
                  <a:pt x="498974" y="1174258"/>
                </a:cubicBezTo>
                <a:cubicBezTo>
                  <a:pt x="498974" y="1191666"/>
                  <a:pt x="513122" y="1205815"/>
                  <a:pt x="530531" y="1205815"/>
                </a:cubicBezTo>
                <a:lnTo>
                  <a:pt x="671701" y="1205815"/>
                </a:lnTo>
                <a:cubicBezTo>
                  <a:pt x="689268" y="1205815"/>
                  <a:pt x="703496" y="1191587"/>
                  <a:pt x="703496" y="1174020"/>
                </a:cubicBezTo>
                <a:cubicBezTo>
                  <a:pt x="703496" y="1156453"/>
                  <a:pt x="689268" y="1142225"/>
                  <a:pt x="671701" y="1142225"/>
                </a:cubicBezTo>
                <a:lnTo>
                  <a:pt x="530531" y="1142225"/>
                </a:lnTo>
                <a:cubicBezTo>
                  <a:pt x="522900" y="1142225"/>
                  <a:pt x="516779" y="1136024"/>
                  <a:pt x="516779" y="1128473"/>
                </a:cubicBezTo>
                <a:cubicBezTo>
                  <a:pt x="516779" y="1120842"/>
                  <a:pt x="522900" y="1114642"/>
                  <a:pt x="530531" y="1114642"/>
                </a:cubicBezTo>
                <a:lnTo>
                  <a:pt x="671701" y="1114642"/>
                </a:lnTo>
                <a:cubicBezTo>
                  <a:pt x="687439" y="1114642"/>
                  <a:pt x="702542" y="1120921"/>
                  <a:pt x="713671" y="1132130"/>
                </a:cubicBezTo>
                <a:cubicBezTo>
                  <a:pt x="724797" y="1143338"/>
                  <a:pt x="730918" y="1158441"/>
                  <a:pt x="730839" y="1174258"/>
                </a:cubicBezTo>
                <a:close/>
                <a:moveTo>
                  <a:pt x="782981" y="660856"/>
                </a:moveTo>
                <a:lnTo>
                  <a:pt x="782981" y="702189"/>
                </a:lnTo>
                <a:cubicBezTo>
                  <a:pt x="782981" y="764586"/>
                  <a:pt x="732426" y="815300"/>
                  <a:pt x="670029" y="815379"/>
                </a:cubicBezTo>
                <a:lnTo>
                  <a:pt x="491738" y="815379"/>
                </a:lnTo>
                <a:cubicBezTo>
                  <a:pt x="429340" y="815300"/>
                  <a:pt x="378785" y="764586"/>
                  <a:pt x="378785" y="702189"/>
                </a:cubicBezTo>
                <a:lnTo>
                  <a:pt x="378785" y="556169"/>
                </a:lnTo>
                <a:lnTo>
                  <a:pt x="343572" y="538364"/>
                </a:lnTo>
                <a:cubicBezTo>
                  <a:pt x="327913" y="530257"/>
                  <a:pt x="317977" y="514120"/>
                  <a:pt x="317977" y="496474"/>
                </a:cubicBezTo>
                <a:cubicBezTo>
                  <a:pt x="317977" y="478827"/>
                  <a:pt x="327913" y="462691"/>
                  <a:pt x="343572" y="454584"/>
                </a:cubicBezTo>
                <a:lnTo>
                  <a:pt x="559778" y="345446"/>
                </a:lnTo>
                <a:cubicBezTo>
                  <a:pt x="573133" y="338849"/>
                  <a:pt x="588792" y="338849"/>
                  <a:pt x="602145" y="345446"/>
                </a:cubicBezTo>
                <a:lnTo>
                  <a:pt x="753886" y="422152"/>
                </a:lnTo>
                <a:lnTo>
                  <a:pt x="753966" y="422152"/>
                </a:lnTo>
                <a:cubicBezTo>
                  <a:pt x="760721" y="425570"/>
                  <a:pt x="763424" y="433836"/>
                  <a:pt x="760086" y="440592"/>
                </a:cubicBezTo>
                <a:cubicBezTo>
                  <a:pt x="756589" y="447429"/>
                  <a:pt x="748323" y="450131"/>
                  <a:pt x="741406" y="446792"/>
                </a:cubicBezTo>
                <a:lnTo>
                  <a:pt x="589665" y="370087"/>
                </a:lnTo>
                <a:lnTo>
                  <a:pt x="589665" y="370008"/>
                </a:lnTo>
                <a:cubicBezTo>
                  <a:pt x="584181" y="367305"/>
                  <a:pt x="577742" y="367305"/>
                  <a:pt x="572256" y="370008"/>
                </a:cubicBezTo>
                <a:lnTo>
                  <a:pt x="356050" y="478587"/>
                </a:lnTo>
                <a:cubicBezTo>
                  <a:pt x="349452" y="481847"/>
                  <a:pt x="345399" y="488603"/>
                  <a:pt x="345478" y="495916"/>
                </a:cubicBezTo>
                <a:cubicBezTo>
                  <a:pt x="345320" y="503230"/>
                  <a:pt x="349452" y="509985"/>
                  <a:pt x="356050" y="513084"/>
                </a:cubicBezTo>
                <a:lnTo>
                  <a:pt x="572012" y="622222"/>
                </a:lnTo>
                <a:lnTo>
                  <a:pt x="572093" y="622303"/>
                </a:lnTo>
                <a:cubicBezTo>
                  <a:pt x="577498" y="625005"/>
                  <a:pt x="584016" y="625005"/>
                  <a:pt x="589421" y="622303"/>
                </a:cubicBezTo>
                <a:lnTo>
                  <a:pt x="718907" y="556804"/>
                </a:lnTo>
                <a:lnTo>
                  <a:pt x="718986" y="556804"/>
                </a:lnTo>
                <a:cubicBezTo>
                  <a:pt x="725823" y="553385"/>
                  <a:pt x="734089" y="556088"/>
                  <a:pt x="737587" y="562923"/>
                </a:cubicBezTo>
                <a:cubicBezTo>
                  <a:pt x="741005" y="569681"/>
                  <a:pt x="738222" y="577946"/>
                  <a:pt x="731466" y="581365"/>
                </a:cubicBezTo>
                <a:lnTo>
                  <a:pt x="601107" y="648134"/>
                </a:lnTo>
                <a:cubicBezTo>
                  <a:pt x="587833" y="654969"/>
                  <a:pt x="572014" y="654969"/>
                  <a:pt x="558741" y="648134"/>
                </a:cubicBezTo>
                <a:lnTo>
                  <a:pt x="405249" y="570554"/>
                </a:lnTo>
                <a:lnTo>
                  <a:pt x="405249" y="702821"/>
                </a:lnTo>
                <a:cubicBezTo>
                  <a:pt x="405249" y="725317"/>
                  <a:pt x="414152" y="746858"/>
                  <a:pt x="430050" y="762755"/>
                </a:cubicBezTo>
                <a:cubicBezTo>
                  <a:pt x="445949" y="778651"/>
                  <a:pt x="467569" y="787636"/>
                  <a:pt x="490063" y="787636"/>
                </a:cubicBezTo>
                <a:lnTo>
                  <a:pt x="668354" y="787636"/>
                </a:lnTo>
                <a:lnTo>
                  <a:pt x="668274" y="787636"/>
                </a:lnTo>
                <a:cubicBezTo>
                  <a:pt x="690770" y="787636"/>
                  <a:pt x="712391" y="778653"/>
                  <a:pt x="728287" y="762755"/>
                </a:cubicBezTo>
                <a:cubicBezTo>
                  <a:pt x="744184" y="746856"/>
                  <a:pt x="753088" y="725317"/>
                  <a:pt x="753088" y="702821"/>
                </a:cubicBezTo>
                <a:lnTo>
                  <a:pt x="753088" y="660852"/>
                </a:lnTo>
                <a:cubicBezTo>
                  <a:pt x="753088" y="653221"/>
                  <a:pt x="759289" y="647100"/>
                  <a:pt x="766840" y="647100"/>
                </a:cubicBezTo>
                <a:cubicBezTo>
                  <a:pt x="774471" y="647100"/>
                  <a:pt x="780671" y="653221"/>
                  <a:pt x="780671" y="660852"/>
                </a:cubicBezTo>
                <a:close/>
                <a:moveTo>
                  <a:pt x="883850" y="634785"/>
                </a:moveTo>
                <a:cubicBezTo>
                  <a:pt x="884963" y="638283"/>
                  <a:pt x="884567" y="642098"/>
                  <a:pt x="882817" y="645277"/>
                </a:cubicBezTo>
                <a:cubicBezTo>
                  <a:pt x="881069" y="648537"/>
                  <a:pt x="878047" y="650922"/>
                  <a:pt x="874551" y="651953"/>
                </a:cubicBezTo>
                <a:lnTo>
                  <a:pt x="870495" y="651953"/>
                </a:lnTo>
                <a:cubicBezTo>
                  <a:pt x="864456" y="651874"/>
                  <a:pt x="859049" y="647821"/>
                  <a:pt x="857381" y="642019"/>
                </a:cubicBezTo>
                <a:lnTo>
                  <a:pt x="819861" y="514839"/>
                </a:lnTo>
                <a:lnTo>
                  <a:pt x="581006" y="518654"/>
                </a:lnTo>
                <a:cubicBezTo>
                  <a:pt x="573534" y="518493"/>
                  <a:pt x="567413" y="512533"/>
                  <a:pt x="567175" y="505061"/>
                </a:cubicBezTo>
                <a:cubicBezTo>
                  <a:pt x="567175" y="501404"/>
                  <a:pt x="568526" y="497906"/>
                  <a:pt x="571070" y="495283"/>
                </a:cubicBezTo>
                <a:cubicBezTo>
                  <a:pt x="573614" y="492660"/>
                  <a:pt x="577112" y="491150"/>
                  <a:pt x="580768" y="491071"/>
                </a:cubicBezTo>
                <a:lnTo>
                  <a:pt x="830042" y="487018"/>
                </a:lnTo>
                <a:cubicBezTo>
                  <a:pt x="836163" y="487018"/>
                  <a:pt x="841567" y="491071"/>
                  <a:pt x="843157" y="4970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"/>
          <p:cNvSpPr/>
          <p:nvPr/>
        </p:nvSpPr>
        <p:spPr>
          <a:xfrm>
            <a:off x="2400299" y="3695809"/>
            <a:ext cx="3274348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219074" y="4029790"/>
            <a:ext cx="5455572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4"/>
          <p:cNvSpPr/>
          <p:nvPr/>
        </p:nvSpPr>
        <p:spPr>
          <a:xfrm>
            <a:off x="219074" y="4305905"/>
            <a:ext cx="4672966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4"/>
          <p:cNvSpPr/>
          <p:nvPr/>
        </p:nvSpPr>
        <p:spPr>
          <a:xfrm>
            <a:off x="215470" y="4633106"/>
            <a:ext cx="5455571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4"/>
          <p:cNvSpPr/>
          <p:nvPr/>
        </p:nvSpPr>
        <p:spPr>
          <a:xfrm>
            <a:off x="219074" y="4936963"/>
            <a:ext cx="3049906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14" descr="Crianças, Filho, As Costas, Apontar"/>
          <p:cNvPicPr preferRelativeResize="0"/>
          <p:nvPr/>
        </p:nvPicPr>
        <p:blipFill rotWithShape="1">
          <a:blip r:embed="rId3">
            <a:alphaModFix/>
          </a:blip>
          <a:srcRect l="1166" t="12923" r="40249" b="13507"/>
          <a:stretch/>
        </p:blipFill>
        <p:spPr>
          <a:xfrm flipH="1">
            <a:off x="5046378" y="0"/>
            <a:ext cx="7281622" cy="6857997"/>
          </a:xfrm>
          <a:custGeom>
            <a:avLst/>
            <a:gdLst/>
            <a:ahLst/>
            <a:cxnLst/>
            <a:rect l="l" t="t" r="r" b="b"/>
            <a:pathLst>
              <a:path w="7281622" h="6857997" extrusionOk="0">
                <a:moveTo>
                  <a:pt x="1213847" y="0"/>
                </a:moveTo>
                <a:lnTo>
                  <a:pt x="7281622" y="0"/>
                </a:lnTo>
                <a:cubicBezTo>
                  <a:pt x="6610985" y="0"/>
                  <a:pt x="6067776" y="1535506"/>
                  <a:pt x="6067776" y="3428999"/>
                </a:cubicBezTo>
                <a:cubicBezTo>
                  <a:pt x="6067776" y="5322492"/>
                  <a:pt x="6610985" y="6857997"/>
                  <a:pt x="7281622" y="6857997"/>
                </a:cubicBezTo>
                <a:lnTo>
                  <a:pt x="1213847" y="6857997"/>
                </a:lnTo>
                <a:cubicBezTo>
                  <a:pt x="543209" y="6857997"/>
                  <a:pt x="0" y="5322492"/>
                  <a:pt x="0" y="3428999"/>
                </a:cubicBezTo>
                <a:cubicBezTo>
                  <a:pt x="0" y="1535506"/>
                  <a:pt x="543209" y="0"/>
                  <a:pt x="121384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4" name="Google Shape;324;p14"/>
          <p:cNvSpPr txBox="1"/>
          <p:nvPr/>
        </p:nvSpPr>
        <p:spPr>
          <a:xfrm>
            <a:off x="91774" y="312131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EA3F2"/>
                </a:solidFill>
                <a:latin typeface="Arial"/>
                <a:ea typeface="Arial"/>
                <a:cs typeface="Arial"/>
                <a:sym typeface="Arial"/>
              </a:rPr>
              <a:t>A importância da Educação</a:t>
            </a:r>
            <a:endParaRPr/>
          </a:p>
        </p:txBody>
      </p:sp>
      <p:cxnSp>
        <p:nvCxnSpPr>
          <p:cNvPr id="325" name="Google Shape;325;p14"/>
          <p:cNvCxnSpPr/>
          <p:nvPr/>
        </p:nvCxnSpPr>
        <p:spPr>
          <a:xfrm>
            <a:off x="0" y="89690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2EA3F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6" name="Google Shape;326;p14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75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4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5034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4"/>
          <p:cNvSpPr/>
          <p:nvPr/>
        </p:nvSpPr>
        <p:spPr>
          <a:xfrm>
            <a:off x="5331841" y="365531"/>
            <a:ext cx="342807" cy="477976"/>
          </a:xfrm>
          <a:custGeom>
            <a:avLst/>
            <a:gdLst/>
            <a:ahLst/>
            <a:cxnLst/>
            <a:rect l="l" t="t" r="r" b="b"/>
            <a:pathLst>
              <a:path w="1203218" h="1677648" extrusionOk="0">
                <a:moveTo>
                  <a:pt x="601107" y="159134"/>
                </a:moveTo>
                <a:cubicBezTo>
                  <a:pt x="483863" y="159134"/>
                  <a:pt x="371389" y="205715"/>
                  <a:pt x="288487" y="288620"/>
                </a:cubicBezTo>
                <a:cubicBezTo>
                  <a:pt x="205503" y="371526"/>
                  <a:pt x="158922" y="484002"/>
                  <a:pt x="158922" y="601321"/>
                </a:cubicBezTo>
                <a:cubicBezTo>
                  <a:pt x="158922" y="718565"/>
                  <a:pt x="205503" y="831040"/>
                  <a:pt x="288487" y="913941"/>
                </a:cubicBezTo>
                <a:cubicBezTo>
                  <a:pt x="371393" y="996846"/>
                  <a:pt x="483869" y="1043427"/>
                  <a:pt x="601107" y="1043427"/>
                </a:cubicBezTo>
                <a:cubicBezTo>
                  <a:pt x="718345" y="1043427"/>
                  <a:pt x="830825" y="996846"/>
                  <a:pt x="913726" y="913941"/>
                </a:cubicBezTo>
                <a:cubicBezTo>
                  <a:pt x="996711" y="831036"/>
                  <a:pt x="1043292" y="718559"/>
                  <a:pt x="1043292" y="601321"/>
                </a:cubicBezTo>
                <a:cubicBezTo>
                  <a:pt x="1043133" y="484077"/>
                  <a:pt x="996473" y="371684"/>
                  <a:pt x="913568" y="288864"/>
                </a:cubicBezTo>
                <a:cubicBezTo>
                  <a:pt x="830662" y="205959"/>
                  <a:pt x="718345" y="159299"/>
                  <a:pt x="601111" y="159140"/>
                </a:cubicBezTo>
                <a:close/>
                <a:moveTo>
                  <a:pt x="601107" y="1015923"/>
                </a:moveTo>
                <a:cubicBezTo>
                  <a:pt x="491176" y="1015923"/>
                  <a:pt x="385694" y="972206"/>
                  <a:pt x="307961" y="894465"/>
                </a:cubicBezTo>
                <a:cubicBezTo>
                  <a:pt x="230222" y="816726"/>
                  <a:pt x="186503" y="711246"/>
                  <a:pt x="186503" y="601319"/>
                </a:cubicBezTo>
                <a:cubicBezTo>
                  <a:pt x="186503" y="491309"/>
                  <a:pt x="230220" y="385906"/>
                  <a:pt x="307961" y="308092"/>
                </a:cubicBezTo>
                <a:cubicBezTo>
                  <a:pt x="385700" y="230353"/>
                  <a:pt x="491180" y="186715"/>
                  <a:pt x="601107" y="186715"/>
                </a:cubicBezTo>
                <a:cubicBezTo>
                  <a:pt x="711033" y="186715"/>
                  <a:pt x="816520" y="230353"/>
                  <a:pt x="894253" y="308092"/>
                </a:cubicBezTo>
                <a:cubicBezTo>
                  <a:pt x="971991" y="385910"/>
                  <a:pt x="1015711" y="491311"/>
                  <a:pt x="1015711" y="601319"/>
                </a:cubicBezTo>
                <a:cubicBezTo>
                  <a:pt x="1015632" y="711250"/>
                  <a:pt x="971914" y="816570"/>
                  <a:pt x="894173" y="894302"/>
                </a:cubicBezTo>
                <a:cubicBezTo>
                  <a:pt x="816434" y="972041"/>
                  <a:pt x="711033" y="1015761"/>
                  <a:pt x="601109" y="1015919"/>
                </a:cubicBezTo>
                <a:close/>
                <a:moveTo>
                  <a:pt x="571855" y="779"/>
                </a:moveTo>
                <a:cubicBezTo>
                  <a:pt x="398652" y="9205"/>
                  <a:pt x="237524" y="92032"/>
                  <a:pt x="129817" y="227954"/>
                </a:cubicBezTo>
                <a:cubicBezTo>
                  <a:pt x="22190" y="363878"/>
                  <a:pt x="-21528" y="539699"/>
                  <a:pt x="10029" y="710283"/>
                </a:cubicBezTo>
                <a:cubicBezTo>
                  <a:pt x="41586" y="880784"/>
                  <a:pt x="145237" y="1029354"/>
                  <a:pt x="294364" y="1117810"/>
                </a:cubicBezTo>
                <a:cubicBezTo>
                  <a:pt x="374646" y="1164629"/>
                  <a:pt x="439350" y="1234020"/>
                  <a:pt x="480524" y="1317325"/>
                </a:cubicBezTo>
                <a:cubicBezTo>
                  <a:pt x="500077" y="1357227"/>
                  <a:pt x="514307" y="1399595"/>
                  <a:pt x="522890" y="1443233"/>
                </a:cubicBezTo>
                <a:cubicBezTo>
                  <a:pt x="529011" y="1479479"/>
                  <a:pt x="560090" y="1506189"/>
                  <a:pt x="596893" y="1506823"/>
                </a:cubicBezTo>
                <a:lnTo>
                  <a:pt x="603648" y="1506823"/>
                </a:lnTo>
                <a:cubicBezTo>
                  <a:pt x="640372" y="1506187"/>
                  <a:pt x="671530" y="1479479"/>
                  <a:pt x="677651" y="1443233"/>
                </a:cubicBezTo>
                <a:cubicBezTo>
                  <a:pt x="705313" y="1304527"/>
                  <a:pt x="791637" y="1184660"/>
                  <a:pt x="914370" y="1114477"/>
                </a:cubicBezTo>
                <a:cubicBezTo>
                  <a:pt x="1067861" y="1021159"/>
                  <a:pt x="1171600" y="864084"/>
                  <a:pt x="1197117" y="686357"/>
                </a:cubicBezTo>
                <a:cubicBezTo>
                  <a:pt x="1222633" y="508543"/>
                  <a:pt x="1167310" y="328665"/>
                  <a:pt x="1046328" y="195990"/>
                </a:cubicBezTo>
                <a:cubicBezTo>
                  <a:pt x="925268" y="63246"/>
                  <a:pt x="751269" y="-8292"/>
                  <a:pt x="571874" y="767"/>
                </a:cubicBezTo>
                <a:close/>
                <a:moveTo>
                  <a:pt x="900225" y="1090319"/>
                </a:moveTo>
                <a:cubicBezTo>
                  <a:pt x="813266" y="1141032"/>
                  <a:pt x="742680" y="1215672"/>
                  <a:pt x="696736" y="1305244"/>
                </a:cubicBezTo>
                <a:cubicBezTo>
                  <a:pt x="675911" y="1347213"/>
                  <a:pt x="660650" y="1391726"/>
                  <a:pt x="651348" y="1437670"/>
                </a:cubicBezTo>
                <a:cubicBezTo>
                  <a:pt x="647771" y="1460880"/>
                  <a:pt x="627980" y="1478050"/>
                  <a:pt x="604530" y="1478368"/>
                </a:cubicBezTo>
                <a:lnTo>
                  <a:pt x="597694" y="1478368"/>
                </a:lnTo>
                <a:cubicBezTo>
                  <a:pt x="574246" y="1478050"/>
                  <a:pt x="554453" y="1460880"/>
                  <a:pt x="550876" y="1437670"/>
                </a:cubicBezTo>
                <a:cubicBezTo>
                  <a:pt x="541574" y="1391726"/>
                  <a:pt x="526315" y="1347134"/>
                  <a:pt x="505329" y="1305244"/>
                </a:cubicBezTo>
                <a:cubicBezTo>
                  <a:pt x="461929" y="1216693"/>
                  <a:pt x="393410" y="1143008"/>
                  <a:pt x="308358" y="1093249"/>
                </a:cubicBezTo>
                <a:cubicBezTo>
                  <a:pt x="165678" y="1009231"/>
                  <a:pt x="66308" y="867499"/>
                  <a:pt x="36029" y="704626"/>
                </a:cubicBezTo>
                <a:cubicBezTo>
                  <a:pt x="5823" y="541835"/>
                  <a:pt x="47555" y="373876"/>
                  <a:pt x="150571" y="244152"/>
                </a:cubicBezTo>
                <a:cubicBezTo>
                  <a:pt x="253508" y="114428"/>
                  <a:pt x="407638" y="35739"/>
                  <a:pt x="573135" y="28352"/>
                </a:cubicBezTo>
                <a:lnTo>
                  <a:pt x="601353" y="28352"/>
                </a:lnTo>
                <a:cubicBezTo>
                  <a:pt x="769707" y="27239"/>
                  <a:pt x="929947" y="100369"/>
                  <a:pt x="1039566" y="228184"/>
                </a:cubicBezTo>
                <a:cubicBezTo>
                  <a:pt x="1149100" y="356081"/>
                  <a:pt x="1196793" y="525705"/>
                  <a:pt x="1170006" y="691914"/>
                </a:cubicBezTo>
                <a:cubicBezTo>
                  <a:pt x="1143140" y="858124"/>
                  <a:pt x="1044415" y="1004066"/>
                  <a:pt x="900221" y="1090935"/>
                </a:cubicBezTo>
                <a:close/>
                <a:moveTo>
                  <a:pt x="953006" y="1504683"/>
                </a:moveTo>
                <a:cubicBezTo>
                  <a:pt x="953006" y="1601737"/>
                  <a:pt x="798481" y="1677648"/>
                  <a:pt x="601113" y="1677648"/>
                </a:cubicBezTo>
                <a:cubicBezTo>
                  <a:pt x="403745" y="1677648"/>
                  <a:pt x="249220" y="1601975"/>
                  <a:pt x="249220" y="1504683"/>
                </a:cubicBezTo>
                <a:cubicBezTo>
                  <a:pt x="249220" y="1447452"/>
                  <a:pt x="302239" y="1396183"/>
                  <a:pt x="394841" y="1363751"/>
                </a:cubicBezTo>
                <a:cubicBezTo>
                  <a:pt x="402154" y="1361207"/>
                  <a:pt x="410023" y="1365022"/>
                  <a:pt x="412567" y="1372336"/>
                </a:cubicBezTo>
                <a:cubicBezTo>
                  <a:pt x="415110" y="1379568"/>
                  <a:pt x="411215" y="1387518"/>
                  <a:pt x="403981" y="1389982"/>
                </a:cubicBezTo>
                <a:cubicBezTo>
                  <a:pt x="324254" y="1417724"/>
                  <a:pt x="276801" y="1460807"/>
                  <a:pt x="276801" y="1504842"/>
                </a:cubicBezTo>
                <a:cubicBezTo>
                  <a:pt x="276801" y="1583693"/>
                  <a:pt x="425205" y="1650224"/>
                  <a:pt x="601121" y="1650224"/>
                </a:cubicBezTo>
                <a:cubicBezTo>
                  <a:pt x="777037" y="1650224"/>
                  <a:pt x="925441" y="1583693"/>
                  <a:pt x="925441" y="1504842"/>
                </a:cubicBezTo>
                <a:cubicBezTo>
                  <a:pt x="925441" y="1462475"/>
                  <a:pt x="883075" y="1423049"/>
                  <a:pt x="811217" y="1394591"/>
                </a:cubicBezTo>
                <a:lnTo>
                  <a:pt x="811217" y="1394671"/>
                </a:lnTo>
                <a:cubicBezTo>
                  <a:pt x="804064" y="1391889"/>
                  <a:pt x="800487" y="1383939"/>
                  <a:pt x="803269" y="1376786"/>
                </a:cubicBezTo>
                <a:cubicBezTo>
                  <a:pt x="805971" y="1369631"/>
                  <a:pt x="813999" y="1366054"/>
                  <a:pt x="821153" y="1368836"/>
                </a:cubicBezTo>
                <a:cubicBezTo>
                  <a:pt x="905092" y="1401427"/>
                  <a:pt x="953024" y="1450866"/>
                  <a:pt x="953024" y="1504681"/>
                </a:cubicBezTo>
                <a:close/>
                <a:moveTo>
                  <a:pt x="730837" y="1174258"/>
                </a:moveTo>
                <a:cubicBezTo>
                  <a:pt x="730837" y="1206928"/>
                  <a:pt x="704367" y="1233396"/>
                  <a:pt x="671699" y="1233396"/>
                </a:cubicBezTo>
                <a:lnTo>
                  <a:pt x="530529" y="1233396"/>
                </a:lnTo>
                <a:cubicBezTo>
                  <a:pt x="497859" y="1233396"/>
                  <a:pt x="471391" y="1206926"/>
                  <a:pt x="471391" y="1174258"/>
                </a:cubicBezTo>
                <a:cubicBezTo>
                  <a:pt x="471391" y="1166627"/>
                  <a:pt x="477591" y="1160427"/>
                  <a:pt x="485143" y="1160427"/>
                </a:cubicBezTo>
                <a:cubicBezTo>
                  <a:pt x="492774" y="1160427"/>
                  <a:pt x="498974" y="1166627"/>
                  <a:pt x="498974" y="1174258"/>
                </a:cubicBezTo>
                <a:cubicBezTo>
                  <a:pt x="498974" y="1191666"/>
                  <a:pt x="513122" y="1205815"/>
                  <a:pt x="530531" y="1205815"/>
                </a:cubicBezTo>
                <a:lnTo>
                  <a:pt x="671701" y="1205815"/>
                </a:lnTo>
                <a:cubicBezTo>
                  <a:pt x="689268" y="1205815"/>
                  <a:pt x="703496" y="1191587"/>
                  <a:pt x="703496" y="1174020"/>
                </a:cubicBezTo>
                <a:cubicBezTo>
                  <a:pt x="703496" y="1156453"/>
                  <a:pt x="689268" y="1142225"/>
                  <a:pt x="671701" y="1142225"/>
                </a:cubicBezTo>
                <a:lnTo>
                  <a:pt x="530531" y="1142225"/>
                </a:lnTo>
                <a:cubicBezTo>
                  <a:pt x="522900" y="1142225"/>
                  <a:pt x="516779" y="1136024"/>
                  <a:pt x="516779" y="1128473"/>
                </a:cubicBezTo>
                <a:cubicBezTo>
                  <a:pt x="516779" y="1120842"/>
                  <a:pt x="522900" y="1114642"/>
                  <a:pt x="530531" y="1114642"/>
                </a:cubicBezTo>
                <a:lnTo>
                  <a:pt x="671701" y="1114642"/>
                </a:lnTo>
                <a:cubicBezTo>
                  <a:pt x="687439" y="1114642"/>
                  <a:pt x="702542" y="1120921"/>
                  <a:pt x="713671" y="1132130"/>
                </a:cubicBezTo>
                <a:cubicBezTo>
                  <a:pt x="724797" y="1143338"/>
                  <a:pt x="730918" y="1158441"/>
                  <a:pt x="730839" y="1174258"/>
                </a:cubicBezTo>
                <a:close/>
                <a:moveTo>
                  <a:pt x="782981" y="660856"/>
                </a:moveTo>
                <a:lnTo>
                  <a:pt x="782981" y="702189"/>
                </a:lnTo>
                <a:cubicBezTo>
                  <a:pt x="782981" y="764586"/>
                  <a:pt x="732426" y="815300"/>
                  <a:pt x="670029" y="815379"/>
                </a:cubicBezTo>
                <a:lnTo>
                  <a:pt x="491738" y="815379"/>
                </a:lnTo>
                <a:cubicBezTo>
                  <a:pt x="429340" y="815300"/>
                  <a:pt x="378785" y="764586"/>
                  <a:pt x="378785" y="702189"/>
                </a:cubicBezTo>
                <a:lnTo>
                  <a:pt x="378785" y="556169"/>
                </a:lnTo>
                <a:lnTo>
                  <a:pt x="343572" y="538364"/>
                </a:lnTo>
                <a:cubicBezTo>
                  <a:pt x="327913" y="530257"/>
                  <a:pt x="317977" y="514120"/>
                  <a:pt x="317977" y="496474"/>
                </a:cubicBezTo>
                <a:cubicBezTo>
                  <a:pt x="317977" y="478827"/>
                  <a:pt x="327913" y="462691"/>
                  <a:pt x="343572" y="454584"/>
                </a:cubicBezTo>
                <a:lnTo>
                  <a:pt x="559778" y="345446"/>
                </a:lnTo>
                <a:cubicBezTo>
                  <a:pt x="573133" y="338849"/>
                  <a:pt x="588792" y="338849"/>
                  <a:pt x="602145" y="345446"/>
                </a:cubicBezTo>
                <a:lnTo>
                  <a:pt x="753886" y="422152"/>
                </a:lnTo>
                <a:lnTo>
                  <a:pt x="753966" y="422152"/>
                </a:lnTo>
                <a:cubicBezTo>
                  <a:pt x="760721" y="425570"/>
                  <a:pt x="763424" y="433836"/>
                  <a:pt x="760086" y="440592"/>
                </a:cubicBezTo>
                <a:cubicBezTo>
                  <a:pt x="756589" y="447429"/>
                  <a:pt x="748323" y="450131"/>
                  <a:pt x="741406" y="446792"/>
                </a:cubicBezTo>
                <a:lnTo>
                  <a:pt x="589665" y="370087"/>
                </a:lnTo>
                <a:lnTo>
                  <a:pt x="589665" y="370008"/>
                </a:lnTo>
                <a:cubicBezTo>
                  <a:pt x="584181" y="367305"/>
                  <a:pt x="577742" y="367305"/>
                  <a:pt x="572256" y="370008"/>
                </a:cubicBezTo>
                <a:lnTo>
                  <a:pt x="356050" y="478587"/>
                </a:lnTo>
                <a:cubicBezTo>
                  <a:pt x="349452" y="481847"/>
                  <a:pt x="345399" y="488603"/>
                  <a:pt x="345478" y="495916"/>
                </a:cubicBezTo>
                <a:cubicBezTo>
                  <a:pt x="345320" y="503230"/>
                  <a:pt x="349452" y="509985"/>
                  <a:pt x="356050" y="513084"/>
                </a:cubicBezTo>
                <a:lnTo>
                  <a:pt x="572012" y="622222"/>
                </a:lnTo>
                <a:lnTo>
                  <a:pt x="572093" y="622303"/>
                </a:lnTo>
                <a:cubicBezTo>
                  <a:pt x="577498" y="625005"/>
                  <a:pt x="584016" y="625005"/>
                  <a:pt x="589421" y="622303"/>
                </a:cubicBezTo>
                <a:lnTo>
                  <a:pt x="718907" y="556804"/>
                </a:lnTo>
                <a:lnTo>
                  <a:pt x="718986" y="556804"/>
                </a:lnTo>
                <a:cubicBezTo>
                  <a:pt x="725823" y="553385"/>
                  <a:pt x="734089" y="556088"/>
                  <a:pt x="737587" y="562923"/>
                </a:cubicBezTo>
                <a:cubicBezTo>
                  <a:pt x="741005" y="569681"/>
                  <a:pt x="738222" y="577946"/>
                  <a:pt x="731466" y="581365"/>
                </a:cubicBezTo>
                <a:lnTo>
                  <a:pt x="601107" y="648134"/>
                </a:lnTo>
                <a:cubicBezTo>
                  <a:pt x="587833" y="654969"/>
                  <a:pt x="572014" y="654969"/>
                  <a:pt x="558741" y="648134"/>
                </a:cubicBezTo>
                <a:lnTo>
                  <a:pt x="405249" y="570554"/>
                </a:lnTo>
                <a:lnTo>
                  <a:pt x="405249" y="702821"/>
                </a:lnTo>
                <a:cubicBezTo>
                  <a:pt x="405249" y="725317"/>
                  <a:pt x="414152" y="746858"/>
                  <a:pt x="430050" y="762755"/>
                </a:cubicBezTo>
                <a:cubicBezTo>
                  <a:pt x="445949" y="778651"/>
                  <a:pt x="467569" y="787636"/>
                  <a:pt x="490063" y="787636"/>
                </a:cubicBezTo>
                <a:lnTo>
                  <a:pt x="668354" y="787636"/>
                </a:lnTo>
                <a:lnTo>
                  <a:pt x="668274" y="787636"/>
                </a:lnTo>
                <a:cubicBezTo>
                  <a:pt x="690770" y="787636"/>
                  <a:pt x="712391" y="778653"/>
                  <a:pt x="728287" y="762755"/>
                </a:cubicBezTo>
                <a:cubicBezTo>
                  <a:pt x="744184" y="746856"/>
                  <a:pt x="753088" y="725317"/>
                  <a:pt x="753088" y="702821"/>
                </a:cubicBezTo>
                <a:lnTo>
                  <a:pt x="753088" y="660852"/>
                </a:lnTo>
                <a:cubicBezTo>
                  <a:pt x="753088" y="653221"/>
                  <a:pt x="759289" y="647100"/>
                  <a:pt x="766840" y="647100"/>
                </a:cubicBezTo>
                <a:cubicBezTo>
                  <a:pt x="774471" y="647100"/>
                  <a:pt x="780671" y="653221"/>
                  <a:pt x="780671" y="660852"/>
                </a:cubicBezTo>
                <a:close/>
                <a:moveTo>
                  <a:pt x="883850" y="634785"/>
                </a:moveTo>
                <a:cubicBezTo>
                  <a:pt x="884963" y="638283"/>
                  <a:pt x="884567" y="642098"/>
                  <a:pt x="882817" y="645277"/>
                </a:cubicBezTo>
                <a:cubicBezTo>
                  <a:pt x="881069" y="648537"/>
                  <a:pt x="878047" y="650922"/>
                  <a:pt x="874551" y="651953"/>
                </a:cubicBezTo>
                <a:lnTo>
                  <a:pt x="870495" y="651953"/>
                </a:lnTo>
                <a:cubicBezTo>
                  <a:pt x="864456" y="651874"/>
                  <a:pt x="859049" y="647821"/>
                  <a:pt x="857381" y="642019"/>
                </a:cubicBezTo>
                <a:lnTo>
                  <a:pt x="819861" y="514839"/>
                </a:lnTo>
                <a:lnTo>
                  <a:pt x="581006" y="518654"/>
                </a:lnTo>
                <a:cubicBezTo>
                  <a:pt x="573534" y="518493"/>
                  <a:pt x="567413" y="512533"/>
                  <a:pt x="567175" y="505061"/>
                </a:cubicBezTo>
                <a:cubicBezTo>
                  <a:pt x="567175" y="501404"/>
                  <a:pt x="568526" y="497906"/>
                  <a:pt x="571070" y="495283"/>
                </a:cubicBezTo>
                <a:cubicBezTo>
                  <a:pt x="573614" y="492660"/>
                  <a:pt x="577112" y="491150"/>
                  <a:pt x="580768" y="491071"/>
                </a:cubicBezTo>
                <a:lnTo>
                  <a:pt x="830042" y="487018"/>
                </a:lnTo>
                <a:cubicBezTo>
                  <a:pt x="836163" y="487018"/>
                  <a:pt x="841567" y="491071"/>
                  <a:pt x="843157" y="497033"/>
                </a:cubicBezTo>
                <a:close/>
              </a:path>
            </a:pathLst>
          </a:cu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219075" y="2081277"/>
            <a:ext cx="5600700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Apesar de avanços, o Brasil ainda precisa matricular cerca de </a:t>
            </a: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900 mil crianças em creches</a:t>
            </a: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alcançar a meta estabelecida no Plano Nacional de Educação.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dado reforça a </a:t>
            </a:r>
            <a:r>
              <a:rPr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importância da educação desde os primeiros anos de vida, especialmente nas redes públicas, como um dos pilares essenciais para reduzir a desigualdade e garantir um futuro mais equitativo.</a:t>
            </a:r>
            <a:endParaRPr/>
          </a:p>
        </p:txBody>
      </p:sp>
      <p:sp>
        <p:nvSpPr>
          <p:cNvPr id="330" name="Google Shape;330;p14"/>
          <p:cNvSpPr txBox="1"/>
          <p:nvPr/>
        </p:nvSpPr>
        <p:spPr>
          <a:xfrm>
            <a:off x="91774" y="1476736"/>
            <a:ext cx="5908976" cy="461665"/>
          </a:xfrm>
          <a:prstGeom prst="rect">
            <a:avLst/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Educação Básica</a:t>
            </a:r>
            <a:endParaRPr/>
          </a:p>
        </p:txBody>
      </p:sp>
      <p:sp>
        <p:nvSpPr>
          <p:cNvPr id="331" name="Google Shape;331;p14"/>
          <p:cNvSpPr txBox="1"/>
          <p:nvPr/>
        </p:nvSpPr>
        <p:spPr>
          <a:xfrm>
            <a:off x="91774" y="5334858"/>
            <a:ext cx="590897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MEC e Inep divulgam resultados do Censo Escolar 2023 — Instituto Nacional de Estudos e Pesquisas Educacionais Anísio Teixeira | Inep (www.gov.br)</a:t>
            </a:r>
            <a:endParaRPr sz="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"/>
          <p:cNvSpPr txBox="1"/>
          <p:nvPr/>
        </p:nvSpPr>
        <p:spPr>
          <a:xfrm>
            <a:off x="91774" y="5542738"/>
            <a:ext cx="590897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Desafios na Educação Brasileira: Análise dos Novos Dados do Censo Escolar 2023 | Instituto Reúna | Qualidade para a Educação (institutoreuna.org.br)</a:t>
            </a:r>
            <a:endParaRPr sz="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"/>
          <p:cNvSpPr/>
          <p:nvPr/>
        </p:nvSpPr>
        <p:spPr>
          <a:xfrm>
            <a:off x="215471" y="3695809"/>
            <a:ext cx="4745150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/>
          <p:nvPr/>
        </p:nvSpPr>
        <p:spPr>
          <a:xfrm>
            <a:off x="215470" y="4029790"/>
            <a:ext cx="5459176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/>
          <p:nvPr/>
        </p:nvSpPr>
        <p:spPr>
          <a:xfrm>
            <a:off x="215470" y="4305905"/>
            <a:ext cx="5209970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5"/>
          <p:cNvSpPr/>
          <p:nvPr/>
        </p:nvSpPr>
        <p:spPr>
          <a:xfrm>
            <a:off x="215470" y="4633106"/>
            <a:ext cx="5455571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15"/>
          <p:cNvPicPr preferRelativeResize="0"/>
          <p:nvPr/>
        </p:nvPicPr>
        <p:blipFill rotWithShape="1">
          <a:blip r:embed="rId3">
            <a:alphaModFix/>
          </a:blip>
          <a:srcRect l="18810" r="18809"/>
          <a:stretch/>
        </p:blipFill>
        <p:spPr>
          <a:xfrm flipH="1">
            <a:off x="5046378" y="0"/>
            <a:ext cx="7281622" cy="6857997"/>
          </a:xfrm>
          <a:custGeom>
            <a:avLst/>
            <a:gdLst/>
            <a:ahLst/>
            <a:cxnLst/>
            <a:rect l="l" t="t" r="r" b="b"/>
            <a:pathLst>
              <a:path w="7281622" h="6857997" extrusionOk="0">
                <a:moveTo>
                  <a:pt x="1213847" y="0"/>
                </a:moveTo>
                <a:lnTo>
                  <a:pt x="7281622" y="0"/>
                </a:lnTo>
                <a:cubicBezTo>
                  <a:pt x="6610985" y="0"/>
                  <a:pt x="6067776" y="1535506"/>
                  <a:pt x="6067776" y="3428999"/>
                </a:cubicBezTo>
                <a:cubicBezTo>
                  <a:pt x="6067776" y="5322492"/>
                  <a:pt x="6610985" y="6857997"/>
                  <a:pt x="7281622" y="6857997"/>
                </a:cubicBezTo>
                <a:lnTo>
                  <a:pt x="1213847" y="6857997"/>
                </a:lnTo>
                <a:cubicBezTo>
                  <a:pt x="543209" y="6857997"/>
                  <a:pt x="0" y="5322492"/>
                  <a:pt x="0" y="3428999"/>
                </a:cubicBezTo>
                <a:cubicBezTo>
                  <a:pt x="0" y="1535506"/>
                  <a:pt x="543209" y="0"/>
                  <a:pt x="121384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2" name="Google Shape;342;p15"/>
          <p:cNvSpPr txBox="1"/>
          <p:nvPr/>
        </p:nvSpPr>
        <p:spPr>
          <a:xfrm>
            <a:off x="91774" y="312131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EA3F2"/>
                </a:solidFill>
                <a:latin typeface="Arial"/>
                <a:ea typeface="Arial"/>
                <a:cs typeface="Arial"/>
                <a:sym typeface="Arial"/>
              </a:rPr>
              <a:t>A importância da Educação</a:t>
            </a:r>
            <a:endParaRPr/>
          </a:p>
        </p:txBody>
      </p:sp>
      <p:cxnSp>
        <p:nvCxnSpPr>
          <p:cNvPr id="343" name="Google Shape;343;p15"/>
          <p:cNvCxnSpPr/>
          <p:nvPr/>
        </p:nvCxnSpPr>
        <p:spPr>
          <a:xfrm>
            <a:off x="0" y="89690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2EA3F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4" name="Google Shape;344;p15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75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5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5034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5"/>
          <p:cNvSpPr/>
          <p:nvPr/>
        </p:nvSpPr>
        <p:spPr>
          <a:xfrm>
            <a:off x="5331841" y="365531"/>
            <a:ext cx="342807" cy="477976"/>
          </a:xfrm>
          <a:custGeom>
            <a:avLst/>
            <a:gdLst/>
            <a:ahLst/>
            <a:cxnLst/>
            <a:rect l="l" t="t" r="r" b="b"/>
            <a:pathLst>
              <a:path w="1203218" h="1677648" extrusionOk="0">
                <a:moveTo>
                  <a:pt x="601107" y="159134"/>
                </a:moveTo>
                <a:cubicBezTo>
                  <a:pt x="483863" y="159134"/>
                  <a:pt x="371389" y="205715"/>
                  <a:pt x="288487" y="288620"/>
                </a:cubicBezTo>
                <a:cubicBezTo>
                  <a:pt x="205503" y="371526"/>
                  <a:pt x="158922" y="484002"/>
                  <a:pt x="158922" y="601321"/>
                </a:cubicBezTo>
                <a:cubicBezTo>
                  <a:pt x="158922" y="718565"/>
                  <a:pt x="205503" y="831040"/>
                  <a:pt x="288487" y="913941"/>
                </a:cubicBezTo>
                <a:cubicBezTo>
                  <a:pt x="371393" y="996846"/>
                  <a:pt x="483869" y="1043427"/>
                  <a:pt x="601107" y="1043427"/>
                </a:cubicBezTo>
                <a:cubicBezTo>
                  <a:pt x="718345" y="1043427"/>
                  <a:pt x="830825" y="996846"/>
                  <a:pt x="913726" y="913941"/>
                </a:cubicBezTo>
                <a:cubicBezTo>
                  <a:pt x="996711" y="831036"/>
                  <a:pt x="1043292" y="718559"/>
                  <a:pt x="1043292" y="601321"/>
                </a:cubicBezTo>
                <a:cubicBezTo>
                  <a:pt x="1043133" y="484077"/>
                  <a:pt x="996473" y="371684"/>
                  <a:pt x="913568" y="288864"/>
                </a:cubicBezTo>
                <a:cubicBezTo>
                  <a:pt x="830662" y="205959"/>
                  <a:pt x="718345" y="159299"/>
                  <a:pt x="601111" y="159140"/>
                </a:cubicBezTo>
                <a:close/>
                <a:moveTo>
                  <a:pt x="601107" y="1015923"/>
                </a:moveTo>
                <a:cubicBezTo>
                  <a:pt x="491176" y="1015923"/>
                  <a:pt x="385694" y="972206"/>
                  <a:pt x="307961" y="894465"/>
                </a:cubicBezTo>
                <a:cubicBezTo>
                  <a:pt x="230222" y="816726"/>
                  <a:pt x="186503" y="711246"/>
                  <a:pt x="186503" y="601319"/>
                </a:cubicBezTo>
                <a:cubicBezTo>
                  <a:pt x="186503" y="491309"/>
                  <a:pt x="230220" y="385906"/>
                  <a:pt x="307961" y="308092"/>
                </a:cubicBezTo>
                <a:cubicBezTo>
                  <a:pt x="385700" y="230353"/>
                  <a:pt x="491180" y="186715"/>
                  <a:pt x="601107" y="186715"/>
                </a:cubicBezTo>
                <a:cubicBezTo>
                  <a:pt x="711033" y="186715"/>
                  <a:pt x="816520" y="230353"/>
                  <a:pt x="894253" y="308092"/>
                </a:cubicBezTo>
                <a:cubicBezTo>
                  <a:pt x="971991" y="385910"/>
                  <a:pt x="1015711" y="491311"/>
                  <a:pt x="1015711" y="601319"/>
                </a:cubicBezTo>
                <a:cubicBezTo>
                  <a:pt x="1015632" y="711250"/>
                  <a:pt x="971914" y="816570"/>
                  <a:pt x="894173" y="894302"/>
                </a:cubicBezTo>
                <a:cubicBezTo>
                  <a:pt x="816434" y="972041"/>
                  <a:pt x="711033" y="1015761"/>
                  <a:pt x="601109" y="1015919"/>
                </a:cubicBezTo>
                <a:close/>
                <a:moveTo>
                  <a:pt x="571855" y="779"/>
                </a:moveTo>
                <a:cubicBezTo>
                  <a:pt x="398652" y="9205"/>
                  <a:pt x="237524" y="92032"/>
                  <a:pt x="129817" y="227954"/>
                </a:cubicBezTo>
                <a:cubicBezTo>
                  <a:pt x="22190" y="363878"/>
                  <a:pt x="-21528" y="539699"/>
                  <a:pt x="10029" y="710283"/>
                </a:cubicBezTo>
                <a:cubicBezTo>
                  <a:pt x="41586" y="880784"/>
                  <a:pt x="145237" y="1029354"/>
                  <a:pt x="294364" y="1117810"/>
                </a:cubicBezTo>
                <a:cubicBezTo>
                  <a:pt x="374646" y="1164629"/>
                  <a:pt x="439350" y="1234020"/>
                  <a:pt x="480524" y="1317325"/>
                </a:cubicBezTo>
                <a:cubicBezTo>
                  <a:pt x="500077" y="1357227"/>
                  <a:pt x="514307" y="1399595"/>
                  <a:pt x="522890" y="1443233"/>
                </a:cubicBezTo>
                <a:cubicBezTo>
                  <a:pt x="529011" y="1479479"/>
                  <a:pt x="560090" y="1506189"/>
                  <a:pt x="596893" y="1506823"/>
                </a:cubicBezTo>
                <a:lnTo>
                  <a:pt x="603648" y="1506823"/>
                </a:lnTo>
                <a:cubicBezTo>
                  <a:pt x="640372" y="1506187"/>
                  <a:pt x="671530" y="1479479"/>
                  <a:pt x="677651" y="1443233"/>
                </a:cubicBezTo>
                <a:cubicBezTo>
                  <a:pt x="705313" y="1304527"/>
                  <a:pt x="791637" y="1184660"/>
                  <a:pt x="914370" y="1114477"/>
                </a:cubicBezTo>
                <a:cubicBezTo>
                  <a:pt x="1067861" y="1021159"/>
                  <a:pt x="1171600" y="864084"/>
                  <a:pt x="1197117" y="686357"/>
                </a:cubicBezTo>
                <a:cubicBezTo>
                  <a:pt x="1222633" y="508543"/>
                  <a:pt x="1167310" y="328665"/>
                  <a:pt x="1046328" y="195990"/>
                </a:cubicBezTo>
                <a:cubicBezTo>
                  <a:pt x="925268" y="63246"/>
                  <a:pt x="751269" y="-8292"/>
                  <a:pt x="571874" y="767"/>
                </a:cubicBezTo>
                <a:close/>
                <a:moveTo>
                  <a:pt x="900225" y="1090319"/>
                </a:moveTo>
                <a:cubicBezTo>
                  <a:pt x="813266" y="1141032"/>
                  <a:pt x="742680" y="1215672"/>
                  <a:pt x="696736" y="1305244"/>
                </a:cubicBezTo>
                <a:cubicBezTo>
                  <a:pt x="675911" y="1347213"/>
                  <a:pt x="660650" y="1391726"/>
                  <a:pt x="651348" y="1437670"/>
                </a:cubicBezTo>
                <a:cubicBezTo>
                  <a:pt x="647771" y="1460880"/>
                  <a:pt x="627980" y="1478050"/>
                  <a:pt x="604530" y="1478368"/>
                </a:cubicBezTo>
                <a:lnTo>
                  <a:pt x="597694" y="1478368"/>
                </a:lnTo>
                <a:cubicBezTo>
                  <a:pt x="574246" y="1478050"/>
                  <a:pt x="554453" y="1460880"/>
                  <a:pt x="550876" y="1437670"/>
                </a:cubicBezTo>
                <a:cubicBezTo>
                  <a:pt x="541574" y="1391726"/>
                  <a:pt x="526315" y="1347134"/>
                  <a:pt x="505329" y="1305244"/>
                </a:cubicBezTo>
                <a:cubicBezTo>
                  <a:pt x="461929" y="1216693"/>
                  <a:pt x="393410" y="1143008"/>
                  <a:pt x="308358" y="1093249"/>
                </a:cubicBezTo>
                <a:cubicBezTo>
                  <a:pt x="165678" y="1009231"/>
                  <a:pt x="66308" y="867499"/>
                  <a:pt x="36029" y="704626"/>
                </a:cubicBezTo>
                <a:cubicBezTo>
                  <a:pt x="5823" y="541835"/>
                  <a:pt x="47555" y="373876"/>
                  <a:pt x="150571" y="244152"/>
                </a:cubicBezTo>
                <a:cubicBezTo>
                  <a:pt x="253508" y="114428"/>
                  <a:pt x="407638" y="35739"/>
                  <a:pt x="573135" y="28352"/>
                </a:cubicBezTo>
                <a:lnTo>
                  <a:pt x="601353" y="28352"/>
                </a:lnTo>
                <a:cubicBezTo>
                  <a:pt x="769707" y="27239"/>
                  <a:pt x="929947" y="100369"/>
                  <a:pt x="1039566" y="228184"/>
                </a:cubicBezTo>
                <a:cubicBezTo>
                  <a:pt x="1149100" y="356081"/>
                  <a:pt x="1196793" y="525705"/>
                  <a:pt x="1170006" y="691914"/>
                </a:cubicBezTo>
                <a:cubicBezTo>
                  <a:pt x="1143140" y="858124"/>
                  <a:pt x="1044415" y="1004066"/>
                  <a:pt x="900221" y="1090935"/>
                </a:cubicBezTo>
                <a:close/>
                <a:moveTo>
                  <a:pt x="953006" y="1504683"/>
                </a:moveTo>
                <a:cubicBezTo>
                  <a:pt x="953006" y="1601737"/>
                  <a:pt x="798481" y="1677648"/>
                  <a:pt x="601113" y="1677648"/>
                </a:cubicBezTo>
                <a:cubicBezTo>
                  <a:pt x="403745" y="1677648"/>
                  <a:pt x="249220" y="1601975"/>
                  <a:pt x="249220" y="1504683"/>
                </a:cubicBezTo>
                <a:cubicBezTo>
                  <a:pt x="249220" y="1447452"/>
                  <a:pt x="302239" y="1396183"/>
                  <a:pt x="394841" y="1363751"/>
                </a:cubicBezTo>
                <a:cubicBezTo>
                  <a:pt x="402154" y="1361207"/>
                  <a:pt x="410023" y="1365022"/>
                  <a:pt x="412567" y="1372336"/>
                </a:cubicBezTo>
                <a:cubicBezTo>
                  <a:pt x="415110" y="1379568"/>
                  <a:pt x="411215" y="1387518"/>
                  <a:pt x="403981" y="1389982"/>
                </a:cubicBezTo>
                <a:cubicBezTo>
                  <a:pt x="324254" y="1417724"/>
                  <a:pt x="276801" y="1460807"/>
                  <a:pt x="276801" y="1504842"/>
                </a:cubicBezTo>
                <a:cubicBezTo>
                  <a:pt x="276801" y="1583693"/>
                  <a:pt x="425205" y="1650224"/>
                  <a:pt x="601121" y="1650224"/>
                </a:cubicBezTo>
                <a:cubicBezTo>
                  <a:pt x="777037" y="1650224"/>
                  <a:pt x="925441" y="1583693"/>
                  <a:pt x="925441" y="1504842"/>
                </a:cubicBezTo>
                <a:cubicBezTo>
                  <a:pt x="925441" y="1462475"/>
                  <a:pt x="883075" y="1423049"/>
                  <a:pt x="811217" y="1394591"/>
                </a:cubicBezTo>
                <a:lnTo>
                  <a:pt x="811217" y="1394671"/>
                </a:lnTo>
                <a:cubicBezTo>
                  <a:pt x="804064" y="1391889"/>
                  <a:pt x="800487" y="1383939"/>
                  <a:pt x="803269" y="1376786"/>
                </a:cubicBezTo>
                <a:cubicBezTo>
                  <a:pt x="805971" y="1369631"/>
                  <a:pt x="813999" y="1366054"/>
                  <a:pt x="821153" y="1368836"/>
                </a:cubicBezTo>
                <a:cubicBezTo>
                  <a:pt x="905092" y="1401427"/>
                  <a:pt x="953024" y="1450866"/>
                  <a:pt x="953024" y="1504681"/>
                </a:cubicBezTo>
                <a:close/>
                <a:moveTo>
                  <a:pt x="730837" y="1174258"/>
                </a:moveTo>
                <a:cubicBezTo>
                  <a:pt x="730837" y="1206928"/>
                  <a:pt x="704367" y="1233396"/>
                  <a:pt x="671699" y="1233396"/>
                </a:cubicBezTo>
                <a:lnTo>
                  <a:pt x="530529" y="1233396"/>
                </a:lnTo>
                <a:cubicBezTo>
                  <a:pt x="497859" y="1233396"/>
                  <a:pt x="471391" y="1206926"/>
                  <a:pt x="471391" y="1174258"/>
                </a:cubicBezTo>
                <a:cubicBezTo>
                  <a:pt x="471391" y="1166627"/>
                  <a:pt x="477591" y="1160427"/>
                  <a:pt x="485143" y="1160427"/>
                </a:cubicBezTo>
                <a:cubicBezTo>
                  <a:pt x="492774" y="1160427"/>
                  <a:pt x="498974" y="1166627"/>
                  <a:pt x="498974" y="1174258"/>
                </a:cubicBezTo>
                <a:cubicBezTo>
                  <a:pt x="498974" y="1191666"/>
                  <a:pt x="513122" y="1205815"/>
                  <a:pt x="530531" y="1205815"/>
                </a:cubicBezTo>
                <a:lnTo>
                  <a:pt x="671701" y="1205815"/>
                </a:lnTo>
                <a:cubicBezTo>
                  <a:pt x="689268" y="1205815"/>
                  <a:pt x="703496" y="1191587"/>
                  <a:pt x="703496" y="1174020"/>
                </a:cubicBezTo>
                <a:cubicBezTo>
                  <a:pt x="703496" y="1156453"/>
                  <a:pt x="689268" y="1142225"/>
                  <a:pt x="671701" y="1142225"/>
                </a:cubicBezTo>
                <a:lnTo>
                  <a:pt x="530531" y="1142225"/>
                </a:lnTo>
                <a:cubicBezTo>
                  <a:pt x="522900" y="1142225"/>
                  <a:pt x="516779" y="1136024"/>
                  <a:pt x="516779" y="1128473"/>
                </a:cubicBezTo>
                <a:cubicBezTo>
                  <a:pt x="516779" y="1120842"/>
                  <a:pt x="522900" y="1114642"/>
                  <a:pt x="530531" y="1114642"/>
                </a:cubicBezTo>
                <a:lnTo>
                  <a:pt x="671701" y="1114642"/>
                </a:lnTo>
                <a:cubicBezTo>
                  <a:pt x="687439" y="1114642"/>
                  <a:pt x="702542" y="1120921"/>
                  <a:pt x="713671" y="1132130"/>
                </a:cubicBezTo>
                <a:cubicBezTo>
                  <a:pt x="724797" y="1143338"/>
                  <a:pt x="730918" y="1158441"/>
                  <a:pt x="730839" y="1174258"/>
                </a:cubicBezTo>
                <a:close/>
                <a:moveTo>
                  <a:pt x="782981" y="660856"/>
                </a:moveTo>
                <a:lnTo>
                  <a:pt x="782981" y="702189"/>
                </a:lnTo>
                <a:cubicBezTo>
                  <a:pt x="782981" y="764586"/>
                  <a:pt x="732426" y="815300"/>
                  <a:pt x="670029" y="815379"/>
                </a:cubicBezTo>
                <a:lnTo>
                  <a:pt x="491738" y="815379"/>
                </a:lnTo>
                <a:cubicBezTo>
                  <a:pt x="429340" y="815300"/>
                  <a:pt x="378785" y="764586"/>
                  <a:pt x="378785" y="702189"/>
                </a:cubicBezTo>
                <a:lnTo>
                  <a:pt x="378785" y="556169"/>
                </a:lnTo>
                <a:lnTo>
                  <a:pt x="343572" y="538364"/>
                </a:lnTo>
                <a:cubicBezTo>
                  <a:pt x="327913" y="530257"/>
                  <a:pt x="317977" y="514120"/>
                  <a:pt x="317977" y="496474"/>
                </a:cubicBezTo>
                <a:cubicBezTo>
                  <a:pt x="317977" y="478827"/>
                  <a:pt x="327913" y="462691"/>
                  <a:pt x="343572" y="454584"/>
                </a:cubicBezTo>
                <a:lnTo>
                  <a:pt x="559778" y="345446"/>
                </a:lnTo>
                <a:cubicBezTo>
                  <a:pt x="573133" y="338849"/>
                  <a:pt x="588792" y="338849"/>
                  <a:pt x="602145" y="345446"/>
                </a:cubicBezTo>
                <a:lnTo>
                  <a:pt x="753886" y="422152"/>
                </a:lnTo>
                <a:lnTo>
                  <a:pt x="753966" y="422152"/>
                </a:lnTo>
                <a:cubicBezTo>
                  <a:pt x="760721" y="425570"/>
                  <a:pt x="763424" y="433836"/>
                  <a:pt x="760086" y="440592"/>
                </a:cubicBezTo>
                <a:cubicBezTo>
                  <a:pt x="756589" y="447429"/>
                  <a:pt x="748323" y="450131"/>
                  <a:pt x="741406" y="446792"/>
                </a:cubicBezTo>
                <a:lnTo>
                  <a:pt x="589665" y="370087"/>
                </a:lnTo>
                <a:lnTo>
                  <a:pt x="589665" y="370008"/>
                </a:lnTo>
                <a:cubicBezTo>
                  <a:pt x="584181" y="367305"/>
                  <a:pt x="577742" y="367305"/>
                  <a:pt x="572256" y="370008"/>
                </a:cubicBezTo>
                <a:lnTo>
                  <a:pt x="356050" y="478587"/>
                </a:lnTo>
                <a:cubicBezTo>
                  <a:pt x="349452" y="481847"/>
                  <a:pt x="345399" y="488603"/>
                  <a:pt x="345478" y="495916"/>
                </a:cubicBezTo>
                <a:cubicBezTo>
                  <a:pt x="345320" y="503230"/>
                  <a:pt x="349452" y="509985"/>
                  <a:pt x="356050" y="513084"/>
                </a:cubicBezTo>
                <a:lnTo>
                  <a:pt x="572012" y="622222"/>
                </a:lnTo>
                <a:lnTo>
                  <a:pt x="572093" y="622303"/>
                </a:lnTo>
                <a:cubicBezTo>
                  <a:pt x="577498" y="625005"/>
                  <a:pt x="584016" y="625005"/>
                  <a:pt x="589421" y="622303"/>
                </a:cubicBezTo>
                <a:lnTo>
                  <a:pt x="718907" y="556804"/>
                </a:lnTo>
                <a:lnTo>
                  <a:pt x="718986" y="556804"/>
                </a:lnTo>
                <a:cubicBezTo>
                  <a:pt x="725823" y="553385"/>
                  <a:pt x="734089" y="556088"/>
                  <a:pt x="737587" y="562923"/>
                </a:cubicBezTo>
                <a:cubicBezTo>
                  <a:pt x="741005" y="569681"/>
                  <a:pt x="738222" y="577946"/>
                  <a:pt x="731466" y="581365"/>
                </a:cubicBezTo>
                <a:lnTo>
                  <a:pt x="601107" y="648134"/>
                </a:lnTo>
                <a:cubicBezTo>
                  <a:pt x="587833" y="654969"/>
                  <a:pt x="572014" y="654969"/>
                  <a:pt x="558741" y="648134"/>
                </a:cubicBezTo>
                <a:lnTo>
                  <a:pt x="405249" y="570554"/>
                </a:lnTo>
                <a:lnTo>
                  <a:pt x="405249" y="702821"/>
                </a:lnTo>
                <a:cubicBezTo>
                  <a:pt x="405249" y="725317"/>
                  <a:pt x="414152" y="746858"/>
                  <a:pt x="430050" y="762755"/>
                </a:cubicBezTo>
                <a:cubicBezTo>
                  <a:pt x="445949" y="778651"/>
                  <a:pt x="467569" y="787636"/>
                  <a:pt x="490063" y="787636"/>
                </a:cubicBezTo>
                <a:lnTo>
                  <a:pt x="668354" y="787636"/>
                </a:lnTo>
                <a:lnTo>
                  <a:pt x="668274" y="787636"/>
                </a:lnTo>
                <a:cubicBezTo>
                  <a:pt x="690770" y="787636"/>
                  <a:pt x="712391" y="778653"/>
                  <a:pt x="728287" y="762755"/>
                </a:cubicBezTo>
                <a:cubicBezTo>
                  <a:pt x="744184" y="746856"/>
                  <a:pt x="753088" y="725317"/>
                  <a:pt x="753088" y="702821"/>
                </a:cubicBezTo>
                <a:lnTo>
                  <a:pt x="753088" y="660852"/>
                </a:lnTo>
                <a:cubicBezTo>
                  <a:pt x="753088" y="653221"/>
                  <a:pt x="759289" y="647100"/>
                  <a:pt x="766840" y="647100"/>
                </a:cubicBezTo>
                <a:cubicBezTo>
                  <a:pt x="774471" y="647100"/>
                  <a:pt x="780671" y="653221"/>
                  <a:pt x="780671" y="660852"/>
                </a:cubicBezTo>
                <a:close/>
                <a:moveTo>
                  <a:pt x="883850" y="634785"/>
                </a:moveTo>
                <a:cubicBezTo>
                  <a:pt x="884963" y="638283"/>
                  <a:pt x="884567" y="642098"/>
                  <a:pt x="882817" y="645277"/>
                </a:cubicBezTo>
                <a:cubicBezTo>
                  <a:pt x="881069" y="648537"/>
                  <a:pt x="878047" y="650922"/>
                  <a:pt x="874551" y="651953"/>
                </a:cubicBezTo>
                <a:lnTo>
                  <a:pt x="870495" y="651953"/>
                </a:lnTo>
                <a:cubicBezTo>
                  <a:pt x="864456" y="651874"/>
                  <a:pt x="859049" y="647821"/>
                  <a:pt x="857381" y="642019"/>
                </a:cubicBezTo>
                <a:lnTo>
                  <a:pt x="819861" y="514839"/>
                </a:lnTo>
                <a:lnTo>
                  <a:pt x="581006" y="518654"/>
                </a:lnTo>
                <a:cubicBezTo>
                  <a:pt x="573534" y="518493"/>
                  <a:pt x="567413" y="512533"/>
                  <a:pt x="567175" y="505061"/>
                </a:cubicBezTo>
                <a:cubicBezTo>
                  <a:pt x="567175" y="501404"/>
                  <a:pt x="568526" y="497906"/>
                  <a:pt x="571070" y="495283"/>
                </a:cubicBezTo>
                <a:cubicBezTo>
                  <a:pt x="573614" y="492660"/>
                  <a:pt x="577112" y="491150"/>
                  <a:pt x="580768" y="491071"/>
                </a:cubicBezTo>
                <a:lnTo>
                  <a:pt x="830042" y="487018"/>
                </a:lnTo>
                <a:cubicBezTo>
                  <a:pt x="836163" y="487018"/>
                  <a:pt x="841567" y="491071"/>
                  <a:pt x="843157" y="497033"/>
                </a:cubicBezTo>
                <a:close/>
              </a:path>
            </a:pathLst>
          </a:cu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5"/>
          <p:cNvSpPr txBox="1"/>
          <p:nvPr/>
        </p:nvSpPr>
        <p:spPr>
          <a:xfrm>
            <a:off x="91774" y="1476736"/>
            <a:ext cx="5908976" cy="461665"/>
          </a:xfrm>
          <a:prstGeom prst="rect">
            <a:avLst/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Redução de Professores Concursados</a:t>
            </a:r>
            <a:endParaRPr/>
          </a:p>
        </p:txBody>
      </p:sp>
      <p:sp>
        <p:nvSpPr>
          <p:cNvPr id="348" name="Google Shape;348;p15"/>
          <p:cNvSpPr txBox="1"/>
          <p:nvPr/>
        </p:nvSpPr>
        <p:spPr>
          <a:xfrm>
            <a:off x="91774" y="5001483"/>
            <a:ext cx="590897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MEC e Inep divulgam resultados do Censo Escolar 2023 — Instituto Nacional de Estudos e Pesquisas Educacionais Anísio Teixeira | Inep (www.gov.br)</a:t>
            </a:r>
            <a:endParaRPr sz="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5"/>
          <p:cNvSpPr txBox="1"/>
          <p:nvPr/>
        </p:nvSpPr>
        <p:spPr>
          <a:xfrm>
            <a:off x="91774" y="5209363"/>
            <a:ext cx="590897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Desafios na Educação Brasileira: Análise dos Novos Dados do Censo Escolar 2023 | Instituto Reúna | Qualidade para a Educação (institutoreuna.org.br)</a:t>
            </a:r>
            <a:endParaRPr sz="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5"/>
          <p:cNvSpPr/>
          <p:nvPr/>
        </p:nvSpPr>
        <p:spPr>
          <a:xfrm>
            <a:off x="215471" y="3411441"/>
            <a:ext cx="5116370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5"/>
          <p:cNvSpPr/>
          <p:nvPr/>
        </p:nvSpPr>
        <p:spPr>
          <a:xfrm>
            <a:off x="215470" y="3105725"/>
            <a:ext cx="4745150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5"/>
          <p:cNvSpPr txBox="1"/>
          <p:nvPr/>
        </p:nvSpPr>
        <p:spPr>
          <a:xfrm>
            <a:off x="219075" y="2081277"/>
            <a:ext cx="56007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diminuição de professores concursados nas redes públicas é um dado alarmante.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alta rotatividade e a falta de estabilidade docente podem comprometer a qualidade do ensino, o que prejudica principalmente as populações mais vulneráveis, que dependem da educação pública como única ferramenta para transformação social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"/>
          <p:cNvSpPr/>
          <p:nvPr/>
        </p:nvSpPr>
        <p:spPr>
          <a:xfrm>
            <a:off x="219075" y="5524739"/>
            <a:ext cx="2614613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6"/>
          <p:cNvSpPr/>
          <p:nvPr/>
        </p:nvSpPr>
        <p:spPr>
          <a:xfrm>
            <a:off x="211865" y="5230355"/>
            <a:ext cx="5116370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6"/>
          <p:cNvSpPr/>
          <p:nvPr/>
        </p:nvSpPr>
        <p:spPr>
          <a:xfrm>
            <a:off x="215470" y="4945987"/>
            <a:ext cx="5342368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6"/>
          <p:cNvSpPr/>
          <p:nvPr/>
        </p:nvSpPr>
        <p:spPr>
          <a:xfrm>
            <a:off x="4776788" y="4633106"/>
            <a:ext cx="894253" cy="213538"/>
          </a:xfrm>
          <a:prstGeom prst="roundRect">
            <a:avLst>
              <a:gd name="adj" fmla="val 16667"/>
            </a:avLst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16"/>
          <p:cNvPicPr preferRelativeResize="0"/>
          <p:nvPr/>
        </p:nvPicPr>
        <p:blipFill rotWithShape="1">
          <a:blip r:embed="rId3">
            <a:alphaModFix/>
          </a:blip>
          <a:srcRect l="18147" r="18146"/>
          <a:stretch/>
        </p:blipFill>
        <p:spPr>
          <a:xfrm flipH="1">
            <a:off x="5046378" y="0"/>
            <a:ext cx="7281622" cy="6857997"/>
          </a:xfrm>
          <a:custGeom>
            <a:avLst/>
            <a:gdLst/>
            <a:ahLst/>
            <a:cxnLst/>
            <a:rect l="l" t="t" r="r" b="b"/>
            <a:pathLst>
              <a:path w="7281622" h="6857997" extrusionOk="0">
                <a:moveTo>
                  <a:pt x="1213847" y="0"/>
                </a:moveTo>
                <a:lnTo>
                  <a:pt x="7281622" y="0"/>
                </a:lnTo>
                <a:cubicBezTo>
                  <a:pt x="6610985" y="0"/>
                  <a:pt x="6067776" y="1535506"/>
                  <a:pt x="6067776" y="3428999"/>
                </a:cubicBezTo>
                <a:cubicBezTo>
                  <a:pt x="6067776" y="5322492"/>
                  <a:pt x="6610985" y="6857997"/>
                  <a:pt x="7281622" y="6857997"/>
                </a:cubicBezTo>
                <a:lnTo>
                  <a:pt x="1213847" y="6857997"/>
                </a:lnTo>
                <a:cubicBezTo>
                  <a:pt x="543209" y="6857997"/>
                  <a:pt x="0" y="5322492"/>
                  <a:pt x="0" y="3428999"/>
                </a:cubicBezTo>
                <a:cubicBezTo>
                  <a:pt x="0" y="1535506"/>
                  <a:pt x="543209" y="0"/>
                  <a:pt x="121384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2" name="Google Shape;362;p16"/>
          <p:cNvSpPr txBox="1"/>
          <p:nvPr/>
        </p:nvSpPr>
        <p:spPr>
          <a:xfrm>
            <a:off x="91774" y="312131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EA3F2"/>
                </a:solidFill>
                <a:latin typeface="Arial"/>
                <a:ea typeface="Arial"/>
                <a:cs typeface="Arial"/>
                <a:sym typeface="Arial"/>
              </a:rPr>
              <a:t>A importância da Educação</a:t>
            </a:r>
            <a:endParaRPr/>
          </a:p>
        </p:txBody>
      </p:sp>
      <p:cxnSp>
        <p:nvCxnSpPr>
          <p:cNvPr id="363" name="Google Shape;363;p16"/>
          <p:cNvCxnSpPr/>
          <p:nvPr/>
        </p:nvCxnSpPr>
        <p:spPr>
          <a:xfrm>
            <a:off x="0" y="89690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2EA3F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" name="Google Shape;364;p16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75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6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5034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6"/>
          <p:cNvSpPr/>
          <p:nvPr/>
        </p:nvSpPr>
        <p:spPr>
          <a:xfrm>
            <a:off x="5331841" y="365531"/>
            <a:ext cx="342807" cy="477976"/>
          </a:xfrm>
          <a:custGeom>
            <a:avLst/>
            <a:gdLst/>
            <a:ahLst/>
            <a:cxnLst/>
            <a:rect l="l" t="t" r="r" b="b"/>
            <a:pathLst>
              <a:path w="1203218" h="1677648" extrusionOk="0">
                <a:moveTo>
                  <a:pt x="601107" y="159134"/>
                </a:moveTo>
                <a:cubicBezTo>
                  <a:pt x="483863" y="159134"/>
                  <a:pt x="371389" y="205715"/>
                  <a:pt x="288487" y="288620"/>
                </a:cubicBezTo>
                <a:cubicBezTo>
                  <a:pt x="205503" y="371526"/>
                  <a:pt x="158922" y="484002"/>
                  <a:pt x="158922" y="601321"/>
                </a:cubicBezTo>
                <a:cubicBezTo>
                  <a:pt x="158922" y="718565"/>
                  <a:pt x="205503" y="831040"/>
                  <a:pt x="288487" y="913941"/>
                </a:cubicBezTo>
                <a:cubicBezTo>
                  <a:pt x="371393" y="996846"/>
                  <a:pt x="483869" y="1043427"/>
                  <a:pt x="601107" y="1043427"/>
                </a:cubicBezTo>
                <a:cubicBezTo>
                  <a:pt x="718345" y="1043427"/>
                  <a:pt x="830825" y="996846"/>
                  <a:pt x="913726" y="913941"/>
                </a:cubicBezTo>
                <a:cubicBezTo>
                  <a:pt x="996711" y="831036"/>
                  <a:pt x="1043292" y="718559"/>
                  <a:pt x="1043292" y="601321"/>
                </a:cubicBezTo>
                <a:cubicBezTo>
                  <a:pt x="1043133" y="484077"/>
                  <a:pt x="996473" y="371684"/>
                  <a:pt x="913568" y="288864"/>
                </a:cubicBezTo>
                <a:cubicBezTo>
                  <a:pt x="830662" y="205959"/>
                  <a:pt x="718345" y="159299"/>
                  <a:pt x="601111" y="159140"/>
                </a:cubicBezTo>
                <a:close/>
                <a:moveTo>
                  <a:pt x="601107" y="1015923"/>
                </a:moveTo>
                <a:cubicBezTo>
                  <a:pt x="491176" y="1015923"/>
                  <a:pt x="385694" y="972206"/>
                  <a:pt x="307961" y="894465"/>
                </a:cubicBezTo>
                <a:cubicBezTo>
                  <a:pt x="230222" y="816726"/>
                  <a:pt x="186503" y="711246"/>
                  <a:pt x="186503" y="601319"/>
                </a:cubicBezTo>
                <a:cubicBezTo>
                  <a:pt x="186503" y="491309"/>
                  <a:pt x="230220" y="385906"/>
                  <a:pt x="307961" y="308092"/>
                </a:cubicBezTo>
                <a:cubicBezTo>
                  <a:pt x="385700" y="230353"/>
                  <a:pt x="491180" y="186715"/>
                  <a:pt x="601107" y="186715"/>
                </a:cubicBezTo>
                <a:cubicBezTo>
                  <a:pt x="711033" y="186715"/>
                  <a:pt x="816520" y="230353"/>
                  <a:pt x="894253" y="308092"/>
                </a:cubicBezTo>
                <a:cubicBezTo>
                  <a:pt x="971991" y="385910"/>
                  <a:pt x="1015711" y="491311"/>
                  <a:pt x="1015711" y="601319"/>
                </a:cubicBezTo>
                <a:cubicBezTo>
                  <a:pt x="1015632" y="711250"/>
                  <a:pt x="971914" y="816570"/>
                  <a:pt x="894173" y="894302"/>
                </a:cubicBezTo>
                <a:cubicBezTo>
                  <a:pt x="816434" y="972041"/>
                  <a:pt x="711033" y="1015761"/>
                  <a:pt x="601109" y="1015919"/>
                </a:cubicBezTo>
                <a:close/>
                <a:moveTo>
                  <a:pt x="571855" y="779"/>
                </a:moveTo>
                <a:cubicBezTo>
                  <a:pt x="398652" y="9205"/>
                  <a:pt x="237524" y="92032"/>
                  <a:pt x="129817" y="227954"/>
                </a:cubicBezTo>
                <a:cubicBezTo>
                  <a:pt x="22190" y="363878"/>
                  <a:pt x="-21528" y="539699"/>
                  <a:pt x="10029" y="710283"/>
                </a:cubicBezTo>
                <a:cubicBezTo>
                  <a:pt x="41586" y="880784"/>
                  <a:pt x="145237" y="1029354"/>
                  <a:pt x="294364" y="1117810"/>
                </a:cubicBezTo>
                <a:cubicBezTo>
                  <a:pt x="374646" y="1164629"/>
                  <a:pt x="439350" y="1234020"/>
                  <a:pt x="480524" y="1317325"/>
                </a:cubicBezTo>
                <a:cubicBezTo>
                  <a:pt x="500077" y="1357227"/>
                  <a:pt x="514307" y="1399595"/>
                  <a:pt x="522890" y="1443233"/>
                </a:cubicBezTo>
                <a:cubicBezTo>
                  <a:pt x="529011" y="1479479"/>
                  <a:pt x="560090" y="1506189"/>
                  <a:pt x="596893" y="1506823"/>
                </a:cubicBezTo>
                <a:lnTo>
                  <a:pt x="603648" y="1506823"/>
                </a:lnTo>
                <a:cubicBezTo>
                  <a:pt x="640372" y="1506187"/>
                  <a:pt x="671530" y="1479479"/>
                  <a:pt x="677651" y="1443233"/>
                </a:cubicBezTo>
                <a:cubicBezTo>
                  <a:pt x="705313" y="1304527"/>
                  <a:pt x="791637" y="1184660"/>
                  <a:pt x="914370" y="1114477"/>
                </a:cubicBezTo>
                <a:cubicBezTo>
                  <a:pt x="1067861" y="1021159"/>
                  <a:pt x="1171600" y="864084"/>
                  <a:pt x="1197117" y="686357"/>
                </a:cubicBezTo>
                <a:cubicBezTo>
                  <a:pt x="1222633" y="508543"/>
                  <a:pt x="1167310" y="328665"/>
                  <a:pt x="1046328" y="195990"/>
                </a:cubicBezTo>
                <a:cubicBezTo>
                  <a:pt x="925268" y="63246"/>
                  <a:pt x="751269" y="-8292"/>
                  <a:pt x="571874" y="767"/>
                </a:cubicBezTo>
                <a:close/>
                <a:moveTo>
                  <a:pt x="900225" y="1090319"/>
                </a:moveTo>
                <a:cubicBezTo>
                  <a:pt x="813266" y="1141032"/>
                  <a:pt x="742680" y="1215672"/>
                  <a:pt x="696736" y="1305244"/>
                </a:cubicBezTo>
                <a:cubicBezTo>
                  <a:pt x="675911" y="1347213"/>
                  <a:pt x="660650" y="1391726"/>
                  <a:pt x="651348" y="1437670"/>
                </a:cubicBezTo>
                <a:cubicBezTo>
                  <a:pt x="647771" y="1460880"/>
                  <a:pt x="627980" y="1478050"/>
                  <a:pt x="604530" y="1478368"/>
                </a:cubicBezTo>
                <a:lnTo>
                  <a:pt x="597694" y="1478368"/>
                </a:lnTo>
                <a:cubicBezTo>
                  <a:pt x="574246" y="1478050"/>
                  <a:pt x="554453" y="1460880"/>
                  <a:pt x="550876" y="1437670"/>
                </a:cubicBezTo>
                <a:cubicBezTo>
                  <a:pt x="541574" y="1391726"/>
                  <a:pt x="526315" y="1347134"/>
                  <a:pt x="505329" y="1305244"/>
                </a:cubicBezTo>
                <a:cubicBezTo>
                  <a:pt x="461929" y="1216693"/>
                  <a:pt x="393410" y="1143008"/>
                  <a:pt x="308358" y="1093249"/>
                </a:cubicBezTo>
                <a:cubicBezTo>
                  <a:pt x="165678" y="1009231"/>
                  <a:pt x="66308" y="867499"/>
                  <a:pt x="36029" y="704626"/>
                </a:cubicBezTo>
                <a:cubicBezTo>
                  <a:pt x="5823" y="541835"/>
                  <a:pt x="47555" y="373876"/>
                  <a:pt x="150571" y="244152"/>
                </a:cubicBezTo>
                <a:cubicBezTo>
                  <a:pt x="253508" y="114428"/>
                  <a:pt x="407638" y="35739"/>
                  <a:pt x="573135" y="28352"/>
                </a:cubicBezTo>
                <a:lnTo>
                  <a:pt x="601353" y="28352"/>
                </a:lnTo>
                <a:cubicBezTo>
                  <a:pt x="769707" y="27239"/>
                  <a:pt x="929947" y="100369"/>
                  <a:pt x="1039566" y="228184"/>
                </a:cubicBezTo>
                <a:cubicBezTo>
                  <a:pt x="1149100" y="356081"/>
                  <a:pt x="1196793" y="525705"/>
                  <a:pt x="1170006" y="691914"/>
                </a:cubicBezTo>
                <a:cubicBezTo>
                  <a:pt x="1143140" y="858124"/>
                  <a:pt x="1044415" y="1004066"/>
                  <a:pt x="900221" y="1090935"/>
                </a:cubicBezTo>
                <a:close/>
                <a:moveTo>
                  <a:pt x="953006" y="1504683"/>
                </a:moveTo>
                <a:cubicBezTo>
                  <a:pt x="953006" y="1601737"/>
                  <a:pt x="798481" y="1677648"/>
                  <a:pt x="601113" y="1677648"/>
                </a:cubicBezTo>
                <a:cubicBezTo>
                  <a:pt x="403745" y="1677648"/>
                  <a:pt x="249220" y="1601975"/>
                  <a:pt x="249220" y="1504683"/>
                </a:cubicBezTo>
                <a:cubicBezTo>
                  <a:pt x="249220" y="1447452"/>
                  <a:pt x="302239" y="1396183"/>
                  <a:pt x="394841" y="1363751"/>
                </a:cubicBezTo>
                <a:cubicBezTo>
                  <a:pt x="402154" y="1361207"/>
                  <a:pt x="410023" y="1365022"/>
                  <a:pt x="412567" y="1372336"/>
                </a:cubicBezTo>
                <a:cubicBezTo>
                  <a:pt x="415110" y="1379568"/>
                  <a:pt x="411215" y="1387518"/>
                  <a:pt x="403981" y="1389982"/>
                </a:cubicBezTo>
                <a:cubicBezTo>
                  <a:pt x="324254" y="1417724"/>
                  <a:pt x="276801" y="1460807"/>
                  <a:pt x="276801" y="1504842"/>
                </a:cubicBezTo>
                <a:cubicBezTo>
                  <a:pt x="276801" y="1583693"/>
                  <a:pt x="425205" y="1650224"/>
                  <a:pt x="601121" y="1650224"/>
                </a:cubicBezTo>
                <a:cubicBezTo>
                  <a:pt x="777037" y="1650224"/>
                  <a:pt x="925441" y="1583693"/>
                  <a:pt x="925441" y="1504842"/>
                </a:cubicBezTo>
                <a:cubicBezTo>
                  <a:pt x="925441" y="1462475"/>
                  <a:pt x="883075" y="1423049"/>
                  <a:pt x="811217" y="1394591"/>
                </a:cubicBezTo>
                <a:lnTo>
                  <a:pt x="811217" y="1394671"/>
                </a:lnTo>
                <a:cubicBezTo>
                  <a:pt x="804064" y="1391889"/>
                  <a:pt x="800487" y="1383939"/>
                  <a:pt x="803269" y="1376786"/>
                </a:cubicBezTo>
                <a:cubicBezTo>
                  <a:pt x="805971" y="1369631"/>
                  <a:pt x="813999" y="1366054"/>
                  <a:pt x="821153" y="1368836"/>
                </a:cubicBezTo>
                <a:cubicBezTo>
                  <a:pt x="905092" y="1401427"/>
                  <a:pt x="953024" y="1450866"/>
                  <a:pt x="953024" y="1504681"/>
                </a:cubicBezTo>
                <a:close/>
                <a:moveTo>
                  <a:pt x="730837" y="1174258"/>
                </a:moveTo>
                <a:cubicBezTo>
                  <a:pt x="730837" y="1206928"/>
                  <a:pt x="704367" y="1233396"/>
                  <a:pt x="671699" y="1233396"/>
                </a:cubicBezTo>
                <a:lnTo>
                  <a:pt x="530529" y="1233396"/>
                </a:lnTo>
                <a:cubicBezTo>
                  <a:pt x="497859" y="1233396"/>
                  <a:pt x="471391" y="1206926"/>
                  <a:pt x="471391" y="1174258"/>
                </a:cubicBezTo>
                <a:cubicBezTo>
                  <a:pt x="471391" y="1166627"/>
                  <a:pt x="477591" y="1160427"/>
                  <a:pt x="485143" y="1160427"/>
                </a:cubicBezTo>
                <a:cubicBezTo>
                  <a:pt x="492774" y="1160427"/>
                  <a:pt x="498974" y="1166627"/>
                  <a:pt x="498974" y="1174258"/>
                </a:cubicBezTo>
                <a:cubicBezTo>
                  <a:pt x="498974" y="1191666"/>
                  <a:pt x="513122" y="1205815"/>
                  <a:pt x="530531" y="1205815"/>
                </a:cubicBezTo>
                <a:lnTo>
                  <a:pt x="671701" y="1205815"/>
                </a:lnTo>
                <a:cubicBezTo>
                  <a:pt x="689268" y="1205815"/>
                  <a:pt x="703496" y="1191587"/>
                  <a:pt x="703496" y="1174020"/>
                </a:cubicBezTo>
                <a:cubicBezTo>
                  <a:pt x="703496" y="1156453"/>
                  <a:pt x="689268" y="1142225"/>
                  <a:pt x="671701" y="1142225"/>
                </a:cubicBezTo>
                <a:lnTo>
                  <a:pt x="530531" y="1142225"/>
                </a:lnTo>
                <a:cubicBezTo>
                  <a:pt x="522900" y="1142225"/>
                  <a:pt x="516779" y="1136024"/>
                  <a:pt x="516779" y="1128473"/>
                </a:cubicBezTo>
                <a:cubicBezTo>
                  <a:pt x="516779" y="1120842"/>
                  <a:pt x="522900" y="1114642"/>
                  <a:pt x="530531" y="1114642"/>
                </a:cubicBezTo>
                <a:lnTo>
                  <a:pt x="671701" y="1114642"/>
                </a:lnTo>
                <a:cubicBezTo>
                  <a:pt x="687439" y="1114642"/>
                  <a:pt x="702542" y="1120921"/>
                  <a:pt x="713671" y="1132130"/>
                </a:cubicBezTo>
                <a:cubicBezTo>
                  <a:pt x="724797" y="1143338"/>
                  <a:pt x="730918" y="1158441"/>
                  <a:pt x="730839" y="1174258"/>
                </a:cubicBezTo>
                <a:close/>
                <a:moveTo>
                  <a:pt x="782981" y="660856"/>
                </a:moveTo>
                <a:lnTo>
                  <a:pt x="782981" y="702189"/>
                </a:lnTo>
                <a:cubicBezTo>
                  <a:pt x="782981" y="764586"/>
                  <a:pt x="732426" y="815300"/>
                  <a:pt x="670029" y="815379"/>
                </a:cubicBezTo>
                <a:lnTo>
                  <a:pt x="491738" y="815379"/>
                </a:lnTo>
                <a:cubicBezTo>
                  <a:pt x="429340" y="815300"/>
                  <a:pt x="378785" y="764586"/>
                  <a:pt x="378785" y="702189"/>
                </a:cubicBezTo>
                <a:lnTo>
                  <a:pt x="378785" y="556169"/>
                </a:lnTo>
                <a:lnTo>
                  <a:pt x="343572" y="538364"/>
                </a:lnTo>
                <a:cubicBezTo>
                  <a:pt x="327913" y="530257"/>
                  <a:pt x="317977" y="514120"/>
                  <a:pt x="317977" y="496474"/>
                </a:cubicBezTo>
                <a:cubicBezTo>
                  <a:pt x="317977" y="478827"/>
                  <a:pt x="327913" y="462691"/>
                  <a:pt x="343572" y="454584"/>
                </a:cubicBezTo>
                <a:lnTo>
                  <a:pt x="559778" y="345446"/>
                </a:lnTo>
                <a:cubicBezTo>
                  <a:pt x="573133" y="338849"/>
                  <a:pt x="588792" y="338849"/>
                  <a:pt x="602145" y="345446"/>
                </a:cubicBezTo>
                <a:lnTo>
                  <a:pt x="753886" y="422152"/>
                </a:lnTo>
                <a:lnTo>
                  <a:pt x="753966" y="422152"/>
                </a:lnTo>
                <a:cubicBezTo>
                  <a:pt x="760721" y="425570"/>
                  <a:pt x="763424" y="433836"/>
                  <a:pt x="760086" y="440592"/>
                </a:cubicBezTo>
                <a:cubicBezTo>
                  <a:pt x="756589" y="447429"/>
                  <a:pt x="748323" y="450131"/>
                  <a:pt x="741406" y="446792"/>
                </a:cubicBezTo>
                <a:lnTo>
                  <a:pt x="589665" y="370087"/>
                </a:lnTo>
                <a:lnTo>
                  <a:pt x="589665" y="370008"/>
                </a:lnTo>
                <a:cubicBezTo>
                  <a:pt x="584181" y="367305"/>
                  <a:pt x="577742" y="367305"/>
                  <a:pt x="572256" y="370008"/>
                </a:cubicBezTo>
                <a:lnTo>
                  <a:pt x="356050" y="478587"/>
                </a:lnTo>
                <a:cubicBezTo>
                  <a:pt x="349452" y="481847"/>
                  <a:pt x="345399" y="488603"/>
                  <a:pt x="345478" y="495916"/>
                </a:cubicBezTo>
                <a:cubicBezTo>
                  <a:pt x="345320" y="503230"/>
                  <a:pt x="349452" y="509985"/>
                  <a:pt x="356050" y="513084"/>
                </a:cubicBezTo>
                <a:lnTo>
                  <a:pt x="572012" y="622222"/>
                </a:lnTo>
                <a:lnTo>
                  <a:pt x="572093" y="622303"/>
                </a:lnTo>
                <a:cubicBezTo>
                  <a:pt x="577498" y="625005"/>
                  <a:pt x="584016" y="625005"/>
                  <a:pt x="589421" y="622303"/>
                </a:cubicBezTo>
                <a:lnTo>
                  <a:pt x="718907" y="556804"/>
                </a:lnTo>
                <a:lnTo>
                  <a:pt x="718986" y="556804"/>
                </a:lnTo>
                <a:cubicBezTo>
                  <a:pt x="725823" y="553385"/>
                  <a:pt x="734089" y="556088"/>
                  <a:pt x="737587" y="562923"/>
                </a:cubicBezTo>
                <a:cubicBezTo>
                  <a:pt x="741005" y="569681"/>
                  <a:pt x="738222" y="577946"/>
                  <a:pt x="731466" y="581365"/>
                </a:cubicBezTo>
                <a:lnTo>
                  <a:pt x="601107" y="648134"/>
                </a:lnTo>
                <a:cubicBezTo>
                  <a:pt x="587833" y="654969"/>
                  <a:pt x="572014" y="654969"/>
                  <a:pt x="558741" y="648134"/>
                </a:cubicBezTo>
                <a:lnTo>
                  <a:pt x="405249" y="570554"/>
                </a:lnTo>
                <a:lnTo>
                  <a:pt x="405249" y="702821"/>
                </a:lnTo>
                <a:cubicBezTo>
                  <a:pt x="405249" y="725317"/>
                  <a:pt x="414152" y="746858"/>
                  <a:pt x="430050" y="762755"/>
                </a:cubicBezTo>
                <a:cubicBezTo>
                  <a:pt x="445949" y="778651"/>
                  <a:pt x="467569" y="787636"/>
                  <a:pt x="490063" y="787636"/>
                </a:cubicBezTo>
                <a:lnTo>
                  <a:pt x="668354" y="787636"/>
                </a:lnTo>
                <a:lnTo>
                  <a:pt x="668274" y="787636"/>
                </a:lnTo>
                <a:cubicBezTo>
                  <a:pt x="690770" y="787636"/>
                  <a:pt x="712391" y="778653"/>
                  <a:pt x="728287" y="762755"/>
                </a:cubicBezTo>
                <a:cubicBezTo>
                  <a:pt x="744184" y="746856"/>
                  <a:pt x="753088" y="725317"/>
                  <a:pt x="753088" y="702821"/>
                </a:cubicBezTo>
                <a:lnTo>
                  <a:pt x="753088" y="660852"/>
                </a:lnTo>
                <a:cubicBezTo>
                  <a:pt x="753088" y="653221"/>
                  <a:pt x="759289" y="647100"/>
                  <a:pt x="766840" y="647100"/>
                </a:cubicBezTo>
                <a:cubicBezTo>
                  <a:pt x="774471" y="647100"/>
                  <a:pt x="780671" y="653221"/>
                  <a:pt x="780671" y="660852"/>
                </a:cubicBezTo>
                <a:close/>
                <a:moveTo>
                  <a:pt x="883850" y="634785"/>
                </a:moveTo>
                <a:cubicBezTo>
                  <a:pt x="884963" y="638283"/>
                  <a:pt x="884567" y="642098"/>
                  <a:pt x="882817" y="645277"/>
                </a:cubicBezTo>
                <a:cubicBezTo>
                  <a:pt x="881069" y="648537"/>
                  <a:pt x="878047" y="650922"/>
                  <a:pt x="874551" y="651953"/>
                </a:cubicBezTo>
                <a:lnTo>
                  <a:pt x="870495" y="651953"/>
                </a:lnTo>
                <a:cubicBezTo>
                  <a:pt x="864456" y="651874"/>
                  <a:pt x="859049" y="647821"/>
                  <a:pt x="857381" y="642019"/>
                </a:cubicBezTo>
                <a:lnTo>
                  <a:pt x="819861" y="514839"/>
                </a:lnTo>
                <a:lnTo>
                  <a:pt x="581006" y="518654"/>
                </a:lnTo>
                <a:cubicBezTo>
                  <a:pt x="573534" y="518493"/>
                  <a:pt x="567413" y="512533"/>
                  <a:pt x="567175" y="505061"/>
                </a:cubicBezTo>
                <a:cubicBezTo>
                  <a:pt x="567175" y="501404"/>
                  <a:pt x="568526" y="497906"/>
                  <a:pt x="571070" y="495283"/>
                </a:cubicBezTo>
                <a:cubicBezTo>
                  <a:pt x="573614" y="492660"/>
                  <a:pt x="577112" y="491150"/>
                  <a:pt x="580768" y="491071"/>
                </a:cubicBezTo>
                <a:lnTo>
                  <a:pt x="830042" y="487018"/>
                </a:lnTo>
                <a:cubicBezTo>
                  <a:pt x="836163" y="487018"/>
                  <a:pt x="841567" y="491071"/>
                  <a:pt x="843157" y="497033"/>
                </a:cubicBezTo>
                <a:close/>
              </a:path>
            </a:pathLst>
          </a:cu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6"/>
          <p:cNvSpPr txBox="1"/>
          <p:nvPr/>
        </p:nvSpPr>
        <p:spPr>
          <a:xfrm>
            <a:off x="91774" y="1476736"/>
            <a:ext cx="5908976" cy="461665"/>
          </a:xfrm>
          <a:prstGeom prst="rect">
            <a:avLst/>
          </a:pr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Evazão Escolar</a:t>
            </a:r>
            <a:endParaRPr/>
          </a:p>
        </p:txBody>
      </p:sp>
      <p:sp>
        <p:nvSpPr>
          <p:cNvPr id="368" name="Google Shape;368;p16"/>
          <p:cNvSpPr txBox="1"/>
          <p:nvPr/>
        </p:nvSpPr>
        <p:spPr>
          <a:xfrm>
            <a:off x="91774" y="5862903"/>
            <a:ext cx="590897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</a:t>
            </a:r>
            <a:r>
              <a:rPr lang="pt-BR" sz="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Divulgados os resultados do Censo Escolar 2023 (undime.org.br)</a:t>
            </a:r>
            <a:endParaRPr sz="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6"/>
          <p:cNvSpPr txBox="1"/>
          <p:nvPr/>
        </p:nvSpPr>
        <p:spPr>
          <a:xfrm>
            <a:off x="91774" y="6047569"/>
            <a:ext cx="590897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Desafios na Educação Brasileira: Análise dos Novos Dados do Censo Escolar 2023 | Instituto Reúna | Qualidade para a Educação (institutoreuna.org.br)</a:t>
            </a:r>
            <a:endParaRPr sz="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6"/>
          <p:cNvSpPr txBox="1"/>
          <p:nvPr/>
        </p:nvSpPr>
        <p:spPr>
          <a:xfrm>
            <a:off x="219075" y="2081277"/>
            <a:ext cx="560070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Censo aponta uma leve redução nas matrículas do ensino médio, acompanhada de um aumento preocupante na distorção idade-série.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significa que muitos estudantes, especialmente de escolas públicas, estão ficando para trás em sua trajetória educacional, aumentando as taxas de evasão escolar. </a:t>
            </a:r>
            <a:r>
              <a:rPr lang="pt-B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 uma educação completa e de qualidade, jovens de baixa renda têm poucas oportunidades de ascender socialmente.​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7"/>
          <p:cNvPicPr preferRelativeResize="0"/>
          <p:nvPr/>
        </p:nvPicPr>
        <p:blipFill rotWithShape="1">
          <a:blip r:embed="rId3">
            <a:alphaModFix/>
          </a:blip>
          <a:srcRect l="4654" t="141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7"/>
          <p:cNvPicPr preferRelativeResize="0"/>
          <p:nvPr/>
        </p:nvPicPr>
        <p:blipFill rotWithShape="1">
          <a:blip r:embed="rId4">
            <a:alphaModFix/>
          </a:blip>
          <a:srcRect l="76050" t="70488"/>
          <a:stretch/>
        </p:blipFill>
        <p:spPr>
          <a:xfrm>
            <a:off x="9129486" y="4499428"/>
            <a:ext cx="3062514" cy="235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7"/>
          <p:cNvSpPr/>
          <p:nvPr/>
        </p:nvSpPr>
        <p:spPr>
          <a:xfrm>
            <a:off x="319314" y="290286"/>
            <a:ext cx="8665029" cy="6357257"/>
          </a:xfrm>
          <a:prstGeom prst="flowChartProcess">
            <a:avLst/>
          </a:prstGeom>
          <a:solidFill>
            <a:schemeClr val="dk1">
              <a:alpha val="9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pt-BR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Passos Mágicos </a:t>
            </a: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acredita que a educação é o alicerce para transformar vidas e abrir caminhos.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da ONG compromisso com os jovens de baixa renda é mais do que oferecer oportunidades; </a:t>
            </a:r>
            <a:r>
              <a:rPr lang="pt-BR" sz="2400">
                <a:solidFill>
                  <a:srgbClr val="F58334"/>
                </a:solidFill>
                <a:latin typeface="Arial"/>
                <a:ea typeface="Arial"/>
                <a:cs typeface="Arial"/>
                <a:sym typeface="Arial"/>
              </a:rPr>
              <a:t>é garantir que eles tenham as ferramentas para construir um futuro promissor</a:t>
            </a: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58334"/>
                </a:solidFill>
                <a:latin typeface="Arial"/>
                <a:ea typeface="Arial"/>
                <a:cs typeface="Arial"/>
                <a:sym typeface="Arial"/>
              </a:rPr>
              <a:t>Juntos, estamos plantando as sementes de uma transformação social que beneficiará gerações, porque investir na educação é investir na mudança profunda e duradoura do Brasil.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8" descr="um homem escrevendo em um quadro-negro na frente de um grupo de pessoas"/>
          <p:cNvPicPr preferRelativeResize="0"/>
          <p:nvPr/>
        </p:nvPicPr>
        <p:blipFill rotWithShape="1">
          <a:blip r:embed="rId3">
            <a:alphaModFix/>
          </a:blip>
          <a:srcRect t="18942" b="1421"/>
          <a:stretch/>
        </p:blipFill>
        <p:spPr>
          <a:xfrm>
            <a:off x="-14582" y="-9525"/>
            <a:ext cx="6110582" cy="68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8"/>
          <p:cNvSpPr/>
          <p:nvPr/>
        </p:nvSpPr>
        <p:spPr>
          <a:xfrm>
            <a:off x="6719300" y="3914454"/>
            <a:ext cx="5095982" cy="441789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18" descr="Foto preta e branca de homem de terno e gravata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2" y="1711030"/>
            <a:ext cx="7859731" cy="516751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8"/>
          <p:cNvSpPr txBox="1"/>
          <p:nvPr/>
        </p:nvSpPr>
        <p:spPr>
          <a:xfrm>
            <a:off x="6493267" y="1711030"/>
            <a:ext cx="5578867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educação é a arma mais poderosa que você pode usar para mudar o mundo.</a:t>
            </a:r>
            <a:endParaRPr/>
          </a:p>
        </p:txBody>
      </p:sp>
      <p:sp>
        <p:nvSpPr>
          <p:cNvPr id="386" name="Google Shape;386;p18"/>
          <p:cNvSpPr txBox="1"/>
          <p:nvPr/>
        </p:nvSpPr>
        <p:spPr>
          <a:xfrm>
            <a:off x="6719300" y="4511797"/>
            <a:ext cx="181699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Nelson Mandela</a:t>
            </a:r>
            <a:endParaRPr/>
          </a:p>
        </p:txBody>
      </p:sp>
      <p:pic>
        <p:nvPicPr>
          <p:cNvPr id="387" name="Google Shape;387;p18" descr="Text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0936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 descr="Ícone&#10;&#10;Descrição gerad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85327" y="6323489"/>
            <a:ext cx="886807" cy="257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18"/>
          <p:cNvGrpSpPr/>
          <p:nvPr/>
        </p:nvGrpSpPr>
        <p:grpSpPr>
          <a:xfrm>
            <a:off x="96916972" y="40038880"/>
            <a:ext cx="319898" cy="332201"/>
            <a:chOff x="143267675" y="64962443"/>
            <a:chExt cx="540463" cy="673387"/>
          </a:xfrm>
        </p:grpSpPr>
        <p:sp>
          <p:nvSpPr>
            <p:cNvPr id="390" name="Google Shape;390;p18"/>
            <p:cNvSpPr/>
            <p:nvPr/>
          </p:nvSpPr>
          <p:spPr>
            <a:xfrm>
              <a:off x="143267675" y="64962443"/>
              <a:ext cx="524246" cy="673387"/>
            </a:xfrm>
            <a:custGeom>
              <a:avLst/>
              <a:gdLst/>
              <a:ahLst/>
              <a:cxnLst/>
              <a:rect l="l" t="t" r="r" b="b"/>
              <a:pathLst>
                <a:path w="524246" h="673387" extrusionOk="0">
                  <a:moveTo>
                    <a:pt x="524247" y="162139"/>
                  </a:moveTo>
                  <a:lnTo>
                    <a:pt x="524247" y="108093"/>
                  </a:lnTo>
                  <a:cubicBezTo>
                    <a:pt x="524247" y="32426"/>
                    <a:pt x="389131" y="0"/>
                    <a:pt x="262117" y="0"/>
                  </a:cubicBezTo>
                  <a:cubicBezTo>
                    <a:pt x="135116" y="0"/>
                    <a:pt x="0" y="35125"/>
                    <a:pt x="0" y="108093"/>
                  </a:cubicBezTo>
                  <a:lnTo>
                    <a:pt x="0" y="162139"/>
                  </a:lnTo>
                  <a:cubicBezTo>
                    <a:pt x="0" y="210775"/>
                    <a:pt x="18908" y="259418"/>
                    <a:pt x="54046" y="294550"/>
                  </a:cubicBezTo>
                  <a:lnTo>
                    <a:pt x="189162" y="426961"/>
                  </a:lnTo>
                  <a:cubicBezTo>
                    <a:pt x="197264" y="435069"/>
                    <a:pt x="199969" y="443177"/>
                    <a:pt x="199969" y="453984"/>
                  </a:cubicBezTo>
                  <a:lnTo>
                    <a:pt x="199969" y="626936"/>
                  </a:lnTo>
                  <a:cubicBezTo>
                    <a:pt x="199969" y="637743"/>
                    <a:pt x="205366" y="645851"/>
                    <a:pt x="216185" y="648556"/>
                  </a:cubicBezTo>
                  <a:lnTo>
                    <a:pt x="294550" y="672874"/>
                  </a:lnTo>
                  <a:cubicBezTo>
                    <a:pt x="308062" y="675579"/>
                    <a:pt x="321573" y="667471"/>
                    <a:pt x="321573" y="651254"/>
                  </a:cubicBezTo>
                  <a:lnTo>
                    <a:pt x="321573" y="456689"/>
                  </a:lnTo>
                  <a:cubicBezTo>
                    <a:pt x="321573" y="445882"/>
                    <a:pt x="326970" y="437774"/>
                    <a:pt x="332380" y="429666"/>
                  </a:cubicBezTo>
                  <a:lnTo>
                    <a:pt x="470201" y="294550"/>
                  </a:lnTo>
                  <a:cubicBezTo>
                    <a:pt x="505325" y="259418"/>
                    <a:pt x="524247" y="210775"/>
                    <a:pt x="524247" y="162139"/>
                  </a:cubicBezTo>
                  <a:close/>
                  <a:moveTo>
                    <a:pt x="262117" y="159434"/>
                  </a:moveTo>
                  <a:cubicBezTo>
                    <a:pt x="132411" y="159434"/>
                    <a:pt x="62148" y="124303"/>
                    <a:pt x="59443" y="110791"/>
                  </a:cubicBezTo>
                  <a:lnTo>
                    <a:pt x="59443" y="110791"/>
                  </a:lnTo>
                  <a:cubicBezTo>
                    <a:pt x="62148" y="97279"/>
                    <a:pt x="132411" y="62148"/>
                    <a:pt x="262117" y="62148"/>
                  </a:cubicBezTo>
                  <a:cubicBezTo>
                    <a:pt x="391836" y="62148"/>
                    <a:pt x="459394" y="97279"/>
                    <a:pt x="464791" y="110791"/>
                  </a:cubicBezTo>
                  <a:cubicBezTo>
                    <a:pt x="459394" y="124303"/>
                    <a:pt x="391836" y="159434"/>
                    <a:pt x="262117" y="159434"/>
                  </a:cubicBezTo>
                  <a:close/>
                </a:path>
              </a:pathLst>
            </a:custGeom>
            <a:solidFill>
              <a:srgbClr val="FB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43637885" y="65400217"/>
              <a:ext cx="170253" cy="54046"/>
            </a:xfrm>
            <a:custGeom>
              <a:avLst/>
              <a:gdLst/>
              <a:ahLst/>
              <a:cxnLst/>
              <a:rect l="l" t="t" r="r" b="b"/>
              <a:pathLst>
                <a:path w="170253" h="54046" extrusionOk="0">
                  <a:moveTo>
                    <a:pt x="27023" y="0"/>
                  </a:moveTo>
                  <a:cubicBezTo>
                    <a:pt x="10807" y="0"/>
                    <a:pt x="0" y="10807"/>
                    <a:pt x="0" y="27023"/>
                  </a:cubicBezTo>
                  <a:cubicBezTo>
                    <a:pt x="0" y="43233"/>
                    <a:pt x="10807" y="54046"/>
                    <a:pt x="27023" y="54046"/>
                  </a:cubicBezTo>
                  <a:lnTo>
                    <a:pt x="143231" y="54046"/>
                  </a:lnTo>
                  <a:cubicBezTo>
                    <a:pt x="159434" y="54046"/>
                    <a:pt x="170254" y="43233"/>
                    <a:pt x="170254" y="27023"/>
                  </a:cubicBezTo>
                  <a:cubicBezTo>
                    <a:pt x="170254" y="10807"/>
                    <a:pt x="159434" y="0"/>
                    <a:pt x="143231" y="0"/>
                  </a:cubicBezTo>
                  <a:lnTo>
                    <a:pt x="27023" y="0"/>
                  </a:lnTo>
                  <a:close/>
                </a:path>
              </a:pathLst>
            </a:custGeom>
            <a:solidFill>
              <a:srgbClr val="FB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43637885" y="65492093"/>
              <a:ext cx="170253" cy="54046"/>
            </a:xfrm>
            <a:custGeom>
              <a:avLst/>
              <a:gdLst/>
              <a:ahLst/>
              <a:cxnLst/>
              <a:rect l="l" t="t" r="r" b="b"/>
              <a:pathLst>
                <a:path w="170253" h="54046" extrusionOk="0">
                  <a:moveTo>
                    <a:pt x="143231" y="0"/>
                  </a:moveTo>
                  <a:lnTo>
                    <a:pt x="27023" y="0"/>
                  </a:lnTo>
                  <a:cubicBezTo>
                    <a:pt x="10807" y="0"/>
                    <a:pt x="0" y="10813"/>
                    <a:pt x="0" y="27023"/>
                  </a:cubicBezTo>
                  <a:cubicBezTo>
                    <a:pt x="0" y="43240"/>
                    <a:pt x="10807" y="54046"/>
                    <a:pt x="27023" y="54046"/>
                  </a:cubicBezTo>
                  <a:lnTo>
                    <a:pt x="143231" y="54046"/>
                  </a:lnTo>
                  <a:cubicBezTo>
                    <a:pt x="159434" y="54046"/>
                    <a:pt x="170254" y="43240"/>
                    <a:pt x="170254" y="27023"/>
                  </a:cubicBezTo>
                  <a:cubicBezTo>
                    <a:pt x="170254" y="10813"/>
                    <a:pt x="159434" y="0"/>
                    <a:pt x="143231" y="0"/>
                  </a:cubicBezTo>
                  <a:close/>
                </a:path>
              </a:pathLst>
            </a:custGeom>
            <a:solidFill>
              <a:srgbClr val="FB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143637885" y="65581271"/>
              <a:ext cx="170253" cy="54046"/>
            </a:xfrm>
            <a:custGeom>
              <a:avLst/>
              <a:gdLst/>
              <a:ahLst/>
              <a:cxnLst/>
              <a:rect l="l" t="t" r="r" b="b"/>
              <a:pathLst>
                <a:path w="170253" h="54046" extrusionOk="0">
                  <a:moveTo>
                    <a:pt x="143231" y="0"/>
                  </a:moveTo>
                  <a:lnTo>
                    <a:pt x="27023" y="0"/>
                  </a:lnTo>
                  <a:cubicBezTo>
                    <a:pt x="10807" y="0"/>
                    <a:pt x="0" y="10807"/>
                    <a:pt x="0" y="27023"/>
                  </a:cubicBezTo>
                  <a:cubicBezTo>
                    <a:pt x="0" y="43240"/>
                    <a:pt x="10807" y="54046"/>
                    <a:pt x="27023" y="54046"/>
                  </a:cubicBezTo>
                  <a:lnTo>
                    <a:pt x="143231" y="54046"/>
                  </a:lnTo>
                  <a:cubicBezTo>
                    <a:pt x="159434" y="54046"/>
                    <a:pt x="170254" y="43240"/>
                    <a:pt x="170254" y="27023"/>
                  </a:cubicBezTo>
                  <a:cubicBezTo>
                    <a:pt x="170254" y="13512"/>
                    <a:pt x="159434" y="0"/>
                    <a:pt x="143231" y="0"/>
                  </a:cubicBezTo>
                  <a:close/>
                </a:path>
              </a:pathLst>
            </a:custGeom>
            <a:solidFill>
              <a:srgbClr val="FB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18"/>
          <p:cNvGrpSpPr/>
          <p:nvPr/>
        </p:nvGrpSpPr>
        <p:grpSpPr>
          <a:xfrm>
            <a:off x="6705373" y="418382"/>
            <a:ext cx="1142775" cy="874266"/>
            <a:chOff x="1363599" y="439222"/>
            <a:chExt cx="2567201" cy="2356420"/>
          </a:xfrm>
        </p:grpSpPr>
        <p:sp>
          <p:nvSpPr>
            <p:cNvPr id="395" name="Google Shape;395;p18"/>
            <p:cNvSpPr/>
            <p:nvPr/>
          </p:nvSpPr>
          <p:spPr>
            <a:xfrm>
              <a:off x="2806637" y="439222"/>
              <a:ext cx="1124163" cy="2356420"/>
            </a:xfrm>
            <a:custGeom>
              <a:avLst/>
              <a:gdLst/>
              <a:ahLst/>
              <a:cxnLst/>
              <a:rect l="l" t="t" r="r" b="b"/>
              <a:pathLst>
                <a:path w="1124163" h="2356420" extrusionOk="0">
                  <a:moveTo>
                    <a:pt x="1124164" y="1107950"/>
                  </a:moveTo>
                  <a:lnTo>
                    <a:pt x="548570" y="1107950"/>
                  </a:lnTo>
                  <a:lnTo>
                    <a:pt x="548570" y="991750"/>
                  </a:lnTo>
                  <a:cubicBezTo>
                    <a:pt x="548570" y="748542"/>
                    <a:pt x="745839" y="548570"/>
                    <a:pt x="991750" y="548570"/>
                  </a:cubicBezTo>
                  <a:lnTo>
                    <a:pt x="991750" y="0"/>
                  </a:lnTo>
                  <a:cubicBezTo>
                    <a:pt x="445882" y="0"/>
                    <a:pt x="0" y="445882"/>
                    <a:pt x="0" y="991750"/>
                  </a:cubicBezTo>
                  <a:lnTo>
                    <a:pt x="0" y="2356420"/>
                  </a:lnTo>
                  <a:lnTo>
                    <a:pt x="1124164" y="2356420"/>
                  </a:lnTo>
                  <a:lnTo>
                    <a:pt x="1124164" y="1107950"/>
                  </a:lnTo>
                  <a:close/>
                </a:path>
              </a:pathLst>
            </a:custGeom>
            <a:solidFill>
              <a:srgbClr val="FB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1363599" y="439222"/>
              <a:ext cx="1124163" cy="2356420"/>
            </a:xfrm>
            <a:custGeom>
              <a:avLst/>
              <a:gdLst/>
              <a:ahLst/>
              <a:cxnLst/>
              <a:rect l="l" t="t" r="r" b="b"/>
              <a:pathLst>
                <a:path w="1124163" h="2356420" extrusionOk="0">
                  <a:moveTo>
                    <a:pt x="1124164" y="2356420"/>
                  </a:moveTo>
                  <a:lnTo>
                    <a:pt x="1124164" y="1107950"/>
                  </a:lnTo>
                  <a:lnTo>
                    <a:pt x="548570" y="1107950"/>
                  </a:lnTo>
                  <a:lnTo>
                    <a:pt x="548570" y="991750"/>
                  </a:lnTo>
                  <a:cubicBezTo>
                    <a:pt x="548570" y="748542"/>
                    <a:pt x="745840" y="548570"/>
                    <a:pt x="991750" y="548570"/>
                  </a:cubicBezTo>
                  <a:lnTo>
                    <a:pt x="991750" y="0"/>
                  </a:lnTo>
                  <a:cubicBezTo>
                    <a:pt x="445882" y="0"/>
                    <a:pt x="0" y="445882"/>
                    <a:pt x="0" y="991750"/>
                  </a:cubicBezTo>
                  <a:lnTo>
                    <a:pt x="0" y="2356420"/>
                  </a:lnTo>
                  <a:lnTo>
                    <a:pt x="1124164" y="2356420"/>
                  </a:lnTo>
                  <a:close/>
                </a:path>
              </a:pathLst>
            </a:custGeom>
            <a:solidFill>
              <a:srgbClr val="FB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9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6778" y="1290035"/>
            <a:ext cx="4970518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9"/>
          <p:cNvSpPr txBox="1"/>
          <p:nvPr/>
        </p:nvSpPr>
        <p:spPr>
          <a:xfrm>
            <a:off x="0" y="3692525"/>
            <a:ext cx="121920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Apresentação do Datathon, trabalho de final do Curso de Pós-Graduação do Curso de Data Analytics</a:t>
            </a: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9"/>
          <p:cNvSpPr txBox="1"/>
          <p:nvPr/>
        </p:nvSpPr>
        <p:spPr>
          <a:xfrm>
            <a:off x="2495550" y="4841875"/>
            <a:ext cx="351789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Grupo:</a:t>
            </a:r>
            <a:endParaRPr/>
          </a:p>
        </p:txBody>
      </p:sp>
      <p:sp>
        <p:nvSpPr>
          <p:cNvPr id="404" name="Google Shape;404;p19"/>
          <p:cNvSpPr txBox="1"/>
          <p:nvPr/>
        </p:nvSpPr>
        <p:spPr>
          <a:xfrm>
            <a:off x="2495550" y="5118874"/>
            <a:ext cx="351789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Camila de Moraes Queiroz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RM 351738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Marcos Gomes Laossa 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RM 353044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Matheus Henrique Robles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 RM 352824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19"/>
          <p:cNvCxnSpPr/>
          <p:nvPr/>
        </p:nvCxnSpPr>
        <p:spPr>
          <a:xfrm>
            <a:off x="6112647" y="4591050"/>
            <a:ext cx="0" cy="1651000"/>
          </a:xfrm>
          <a:prstGeom prst="straightConnector1">
            <a:avLst/>
          </a:prstGeom>
          <a:noFill/>
          <a:ln w="19050" cap="flat" cmpd="sng">
            <a:solidFill>
              <a:srgbClr val="ED145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p19"/>
          <p:cNvSpPr txBox="1"/>
          <p:nvPr/>
        </p:nvSpPr>
        <p:spPr>
          <a:xfrm>
            <a:off x="7076644" y="4841874"/>
            <a:ext cx="175894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Recursos do Projeto</a:t>
            </a:r>
            <a:endParaRPr/>
          </a:p>
        </p:txBody>
      </p:sp>
      <p:sp>
        <p:nvSpPr>
          <p:cNvPr id="407" name="Google Shape;407;p19">
            <a:hlinkClick r:id="rId4"/>
          </p:cNvPr>
          <p:cNvSpPr/>
          <p:nvPr/>
        </p:nvSpPr>
        <p:spPr>
          <a:xfrm>
            <a:off x="7151117" y="5353541"/>
            <a:ext cx="297432" cy="317728"/>
          </a:xfrm>
          <a:custGeom>
            <a:avLst/>
            <a:gdLst/>
            <a:ahLst/>
            <a:cxnLst/>
            <a:rect l="l" t="t" r="r" b="b"/>
            <a:pathLst>
              <a:path w="1182200" h="1262871" extrusionOk="0">
                <a:moveTo>
                  <a:pt x="1182201" y="464230"/>
                </a:moveTo>
                <a:cubicBezTo>
                  <a:pt x="1181899" y="384364"/>
                  <a:pt x="1154348" y="306995"/>
                  <a:pt x="1104105" y="244910"/>
                </a:cubicBezTo>
                <a:cubicBezTo>
                  <a:pt x="1121161" y="173930"/>
                  <a:pt x="1115836" y="99411"/>
                  <a:pt x="1088867" y="31576"/>
                </a:cubicBezTo>
                <a:cubicBezTo>
                  <a:pt x="1083553" y="18523"/>
                  <a:pt x="1072669" y="8540"/>
                  <a:pt x="1059207" y="4365"/>
                </a:cubicBezTo>
                <a:cubicBezTo>
                  <a:pt x="1040160" y="-2165"/>
                  <a:pt x="968051" y="-14410"/>
                  <a:pt x="821112" y="80828"/>
                </a:cubicBezTo>
                <a:cubicBezTo>
                  <a:pt x="757914" y="64151"/>
                  <a:pt x="692720" y="56276"/>
                  <a:pt x="627370" y="57427"/>
                </a:cubicBezTo>
                <a:cubicBezTo>
                  <a:pt x="561930" y="56259"/>
                  <a:pt x="496643" y="64134"/>
                  <a:pt x="433356" y="80828"/>
                </a:cubicBezTo>
                <a:cubicBezTo>
                  <a:pt x="282607" y="-16587"/>
                  <a:pt x="204240" y="-805"/>
                  <a:pt x="188457" y="3821"/>
                </a:cubicBezTo>
                <a:cubicBezTo>
                  <a:pt x="174923" y="8180"/>
                  <a:pt x="164044" y="18360"/>
                  <a:pt x="158797" y="31576"/>
                </a:cubicBezTo>
                <a:cubicBezTo>
                  <a:pt x="131761" y="99190"/>
                  <a:pt x="126248" y="173503"/>
                  <a:pt x="143015" y="244366"/>
                </a:cubicBezTo>
                <a:cubicBezTo>
                  <a:pt x="91129" y="306138"/>
                  <a:pt x="63472" y="384666"/>
                  <a:pt x="65192" y="465319"/>
                </a:cubicBezTo>
                <a:cubicBezTo>
                  <a:pt x="65192" y="766272"/>
                  <a:pt x="237437" y="857157"/>
                  <a:pt x="395260" y="889265"/>
                </a:cubicBezTo>
                <a:cubicBezTo>
                  <a:pt x="387160" y="909078"/>
                  <a:pt x="381581" y="929829"/>
                  <a:pt x="378662" y="951034"/>
                </a:cubicBezTo>
                <a:cubicBezTo>
                  <a:pt x="378376" y="953293"/>
                  <a:pt x="378376" y="955579"/>
                  <a:pt x="378662" y="957837"/>
                </a:cubicBezTo>
                <a:lnTo>
                  <a:pt x="378662" y="1041102"/>
                </a:lnTo>
                <a:cubicBezTo>
                  <a:pt x="234988" y="1053075"/>
                  <a:pt x="204240" y="968994"/>
                  <a:pt x="201246" y="959470"/>
                </a:cubicBezTo>
                <a:cubicBezTo>
                  <a:pt x="200550" y="957249"/>
                  <a:pt x="199733" y="955070"/>
                  <a:pt x="198797" y="952939"/>
                </a:cubicBezTo>
                <a:cubicBezTo>
                  <a:pt x="171048" y="896321"/>
                  <a:pt x="122199" y="852846"/>
                  <a:pt x="62743" y="831850"/>
                </a:cubicBezTo>
                <a:cubicBezTo>
                  <a:pt x="37796" y="823510"/>
                  <a:pt x="10811" y="836971"/>
                  <a:pt x="2470" y="861918"/>
                </a:cubicBezTo>
                <a:cubicBezTo>
                  <a:pt x="-5870" y="886865"/>
                  <a:pt x="7592" y="913851"/>
                  <a:pt x="32539" y="922191"/>
                </a:cubicBezTo>
                <a:cubicBezTo>
                  <a:pt x="65486" y="934093"/>
                  <a:pt x="92963" y="957603"/>
                  <a:pt x="109818" y="988313"/>
                </a:cubicBezTo>
                <a:cubicBezTo>
                  <a:pt x="128865" y="1050082"/>
                  <a:pt x="206689" y="1147769"/>
                  <a:pt x="378117" y="1136885"/>
                </a:cubicBezTo>
                <a:lnTo>
                  <a:pt x="378117" y="1215253"/>
                </a:lnTo>
                <a:cubicBezTo>
                  <a:pt x="378117" y="1241552"/>
                  <a:pt x="399437" y="1262872"/>
                  <a:pt x="425737" y="1262872"/>
                </a:cubicBezTo>
                <a:cubicBezTo>
                  <a:pt x="452036" y="1262872"/>
                  <a:pt x="473356" y="1241552"/>
                  <a:pt x="473356" y="1215253"/>
                </a:cubicBezTo>
                <a:lnTo>
                  <a:pt x="473356" y="961374"/>
                </a:lnTo>
                <a:cubicBezTo>
                  <a:pt x="476969" y="933649"/>
                  <a:pt x="489035" y="907712"/>
                  <a:pt x="507914" y="887089"/>
                </a:cubicBezTo>
                <a:cubicBezTo>
                  <a:pt x="527005" y="869219"/>
                  <a:pt x="527993" y="839257"/>
                  <a:pt x="510123" y="820166"/>
                </a:cubicBezTo>
                <a:cubicBezTo>
                  <a:pt x="502390" y="811905"/>
                  <a:pt x="491952" y="806686"/>
                  <a:pt x="480703" y="805456"/>
                </a:cubicBezTo>
                <a:cubicBezTo>
                  <a:pt x="314716" y="786136"/>
                  <a:pt x="161246" y="731442"/>
                  <a:pt x="161246" y="463414"/>
                </a:cubicBezTo>
                <a:cubicBezTo>
                  <a:pt x="159015" y="398005"/>
                  <a:pt x="184278" y="334649"/>
                  <a:pt x="230906" y="288720"/>
                </a:cubicBezTo>
                <a:cubicBezTo>
                  <a:pt x="243540" y="275123"/>
                  <a:pt x="247717" y="255697"/>
                  <a:pt x="241791" y="238108"/>
                </a:cubicBezTo>
                <a:cubicBezTo>
                  <a:pt x="225761" y="191525"/>
                  <a:pt x="224713" y="141095"/>
                  <a:pt x="238797" y="93890"/>
                </a:cubicBezTo>
                <a:cubicBezTo>
                  <a:pt x="297225" y="107081"/>
                  <a:pt x="352096" y="132798"/>
                  <a:pt x="399614" y="169264"/>
                </a:cubicBezTo>
                <a:cubicBezTo>
                  <a:pt x="411984" y="177449"/>
                  <a:pt x="427410" y="179552"/>
                  <a:pt x="441519" y="174978"/>
                </a:cubicBezTo>
                <a:cubicBezTo>
                  <a:pt x="501979" y="156575"/>
                  <a:pt x="565008" y="148031"/>
                  <a:pt x="628186" y="149672"/>
                </a:cubicBezTo>
                <a:cubicBezTo>
                  <a:pt x="691275" y="148026"/>
                  <a:pt x="754216" y="156573"/>
                  <a:pt x="814581" y="174978"/>
                </a:cubicBezTo>
                <a:cubicBezTo>
                  <a:pt x="828687" y="179596"/>
                  <a:pt x="844132" y="177490"/>
                  <a:pt x="856486" y="169264"/>
                </a:cubicBezTo>
                <a:cubicBezTo>
                  <a:pt x="902255" y="134194"/>
                  <a:pt x="954644" y="108741"/>
                  <a:pt x="1010500" y="94434"/>
                </a:cubicBezTo>
                <a:cubicBezTo>
                  <a:pt x="1024372" y="142162"/>
                  <a:pt x="1023136" y="193014"/>
                  <a:pt x="1006962" y="240012"/>
                </a:cubicBezTo>
                <a:cubicBezTo>
                  <a:pt x="1001539" y="255977"/>
                  <a:pt x="1005069" y="273621"/>
                  <a:pt x="1016214" y="286271"/>
                </a:cubicBezTo>
                <a:cubicBezTo>
                  <a:pt x="1061262" y="334369"/>
                  <a:pt x="1086778" y="397523"/>
                  <a:pt x="1087779" y="463414"/>
                </a:cubicBezTo>
                <a:cubicBezTo>
                  <a:pt x="1087779" y="730898"/>
                  <a:pt x="926418" y="786408"/>
                  <a:pt x="768322" y="805456"/>
                </a:cubicBezTo>
                <a:cubicBezTo>
                  <a:pt x="742333" y="808346"/>
                  <a:pt x="723609" y="831758"/>
                  <a:pt x="726499" y="857747"/>
                </a:cubicBezTo>
                <a:cubicBezTo>
                  <a:pt x="727960" y="870871"/>
                  <a:pt x="734834" y="882792"/>
                  <a:pt x="745465" y="890626"/>
                </a:cubicBezTo>
                <a:cubicBezTo>
                  <a:pt x="762336" y="903415"/>
                  <a:pt x="781928" y="939334"/>
                  <a:pt x="781928" y="999470"/>
                </a:cubicBezTo>
                <a:lnTo>
                  <a:pt x="781928" y="1214980"/>
                </a:lnTo>
                <a:cubicBezTo>
                  <a:pt x="781928" y="1241280"/>
                  <a:pt x="803248" y="1262600"/>
                  <a:pt x="829547" y="1262600"/>
                </a:cubicBezTo>
                <a:cubicBezTo>
                  <a:pt x="855846" y="1262600"/>
                  <a:pt x="877166" y="1241280"/>
                  <a:pt x="877166" y="1214980"/>
                </a:cubicBezTo>
                <a:lnTo>
                  <a:pt x="877166" y="999470"/>
                </a:lnTo>
                <a:cubicBezTo>
                  <a:pt x="877664" y="961576"/>
                  <a:pt x="870731" y="923949"/>
                  <a:pt x="856758" y="888721"/>
                </a:cubicBezTo>
                <a:cubicBezTo>
                  <a:pt x="984649" y="861510"/>
                  <a:pt x="1182201" y="777428"/>
                  <a:pt x="1182201" y="464230"/>
                </a:cubicBezTo>
                <a:close/>
              </a:path>
            </a:pathLst>
          </a:cu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9">
            <a:hlinkClick r:id="rId5"/>
          </p:cNvPr>
          <p:cNvSpPr/>
          <p:nvPr/>
        </p:nvSpPr>
        <p:spPr>
          <a:xfrm>
            <a:off x="8457771" y="5353541"/>
            <a:ext cx="377822" cy="318974"/>
          </a:xfrm>
          <a:custGeom>
            <a:avLst/>
            <a:gdLst/>
            <a:ahLst/>
            <a:cxnLst/>
            <a:rect l="l" t="t" r="r" b="b"/>
            <a:pathLst>
              <a:path w="2234262" h="1886264" extrusionOk="0">
                <a:moveTo>
                  <a:pt x="291051" y="1835924"/>
                </a:moveTo>
                <a:cubicBezTo>
                  <a:pt x="314205" y="1867475"/>
                  <a:pt x="350964" y="1886158"/>
                  <a:pt x="390099" y="1886265"/>
                </a:cubicBezTo>
                <a:lnTo>
                  <a:pt x="1889422" y="1886265"/>
                </a:lnTo>
                <a:cubicBezTo>
                  <a:pt x="1932159" y="1886112"/>
                  <a:pt x="1971781" y="1863883"/>
                  <a:pt x="1994184" y="1827489"/>
                </a:cubicBezTo>
                <a:lnTo>
                  <a:pt x="2216497" y="1462318"/>
                </a:lnTo>
                <a:cubicBezTo>
                  <a:pt x="2240184" y="1423172"/>
                  <a:pt x="2240184" y="1374116"/>
                  <a:pt x="2216497" y="1334971"/>
                </a:cubicBezTo>
                <a:lnTo>
                  <a:pt x="1439625" y="58777"/>
                </a:lnTo>
                <a:cubicBezTo>
                  <a:pt x="1417146" y="22056"/>
                  <a:pt x="1377099" y="-235"/>
                  <a:pt x="1334046" y="2"/>
                </a:cubicBezTo>
                <a:lnTo>
                  <a:pt x="898671" y="2"/>
                </a:lnTo>
                <a:cubicBezTo>
                  <a:pt x="856005" y="143"/>
                  <a:pt x="816459" y="22388"/>
                  <a:pt x="794181" y="58777"/>
                </a:cubicBezTo>
                <a:lnTo>
                  <a:pt x="17853" y="1332250"/>
                </a:lnTo>
                <a:cubicBezTo>
                  <a:pt x="-7886" y="1374595"/>
                  <a:pt x="-5632" y="1428266"/>
                  <a:pt x="23568" y="1468304"/>
                </a:cubicBezTo>
                <a:close/>
                <a:moveTo>
                  <a:pt x="1881802" y="1750210"/>
                </a:moveTo>
                <a:lnTo>
                  <a:pt x="414045" y="1750210"/>
                </a:lnTo>
                <a:lnTo>
                  <a:pt x="586562" y="1466672"/>
                </a:lnTo>
                <a:lnTo>
                  <a:pt x="2055952" y="1466672"/>
                </a:lnTo>
                <a:close/>
                <a:moveTo>
                  <a:pt x="1563162" y="1330617"/>
                </a:moveTo>
                <a:lnTo>
                  <a:pt x="669555" y="1330617"/>
                </a:lnTo>
                <a:lnTo>
                  <a:pt x="1116359" y="596466"/>
                </a:lnTo>
                <a:close/>
                <a:moveTo>
                  <a:pt x="2054592" y="1330617"/>
                </a:moveTo>
                <a:lnTo>
                  <a:pt x="1722618" y="1330617"/>
                </a:lnTo>
                <a:lnTo>
                  <a:pt x="995542" y="136057"/>
                </a:lnTo>
                <a:lnTo>
                  <a:pt x="1327516" y="136057"/>
                </a:lnTo>
                <a:close/>
                <a:moveTo>
                  <a:pt x="871460" y="192655"/>
                </a:moveTo>
                <a:lnTo>
                  <a:pt x="1037447" y="464765"/>
                </a:lnTo>
                <a:lnTo>
                  <a:pt x="319623" y="1643815"/>
                </a:lnTo>
                <a:lnTo>
                  <a:pt x="138942" y="1395379"/>
                </a:lnTo>
                <a:close/>
              </a:path>
            </a:pathLst>
          </a:custGeom>
          <a:solidFill>
            <a:srgbClr val="ED14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9">
            <a:hlinkClick r:id="rId4"/>
          </p:cNvPr>
          <p:cNvSpPr txBox="1"/>
          <p:nvPr/>
        </p:nvSpPr>
        <p:spPr>
          <a:xfrm>
            <a:off x="6707147" y="5686778"/>
            <a:ext cx="12268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Clique para acessar repositório do projeto</a:t>
            </a:r>
            <a:endParaRPr/>
          </a:p>
        </p:txBody>
      </p:sp>
      <p:sp>
        <p:nvSpPr>
          <p:cNvPr id="410" name="Google Shape;410;p19">
            <a:hlinkClick r:id="rId5"/>
          </p:cNvPr>
          <p:cNvSpPr txBox="1"/>
          <p:nvPr/>
        </p:nvSpPr>
        <p:spPr>
          <a:xfrm>
            <a:off x="8033237" y="5704008"/>
            <a:ext cx="122689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Clique para acessar o drive do projeto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75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 descr="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6118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0" y="383006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370840" y="1369406"/>
            <a:ext cx="408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5833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219075" y="1252219"/>
            <a:ext cx="11517283" cy="81915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583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70840" y="2305744"/>
            <a:ext cx="408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ED323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219075" y="2188557"/>
            <a:ext cx="11517283" cy="81915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ED32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70840" y="3242082"/>
            <a:ext cx="408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EA3F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219075" y="3124895"/>
            <a:ext cx="11517283" cy="81915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EA3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370840" y="4181308"/>
            <a:ext cx="408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61CE7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219075" y="4064121"/>
            <a:ext cx="11517283" cy="81915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1CE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79780" y="1369406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58334"/>
                </a:solidFill>
                <a:latin typeface="Arial"/>
                <a:ea typeface="Arial"/>
                <a:cs typeface="Arial"/>
                <a:sym typeface="Arial"/>
              </a:rPr>
              <a:t>Passos Mágicos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779780" y="2305744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ED3237"/>
                </a:solidFill>
                <a:latin typeface="Arial"/>
                <a:ea typeface="Arial"/>
                <a:cs typeface="Arial"/>
                <a:sym typeface="Arial"/>
              </a:rPr>
              <a:t>Big Numbers</a:t>
            </a:r>
            <a:endParaRPr sz="3200">
              <a:solidFill>
                <a:srgbClr val="ED32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779780" y="3242082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2EA3F2"/>
                </a:solidFill>
                <a:latin typeface="Arial"/>
                <a:ea typeface="Arial"/>
                <a:cs typeface="Arial"/>
                <a:sym typeface="Arial"/>
              </a:rPr>
              <a:t>Importância da Educação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779780" y="4181307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61CE70"/>
                </a:solidFill>
                <a:latin typeface="Arial"/>
                <a:ea typeface="Arial"/>
                <a:cs typeface="Arial"/>
                <a:sym typeface="Arial"/>
              </a:rPr>
              <a:t>Fechamento</a:t>
            </a:r>
            <a:endParaRPr/>
          </a:p>
        </p:txBody>
      </p:sp>
      <p:pic>
        <p:nvPicPr>
          <p:cNvPr id="109" name="Google Shape;109;p2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r="78351"/>
          <a:stretch/>
        </p:blipFill>
        <p:spPr>
          <a:xfrm>
            <a:off x="10927516" y="1369406"/>
            <a:ext cx="317203" cy="58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"/>
          <p:cNvGrpSpPr/>
          <p:nvPr/>
        </p:nvGrpSpPr>
        <p:grpSpPr>
          <a:xfrm>
            <a:off x="10832189" y="2328640"/>
            <a:ext cx="507857" cy="487543"/>
            <a:chOff x="5920453" y="989933"/>
            <a:chExt cx="2050256" cy="1968246"/>
          </a:xfrm>
        </p:grpSpPr>
        <p:sp>
          <p:nvSpPr>
            <p:cNvPr id="111" name="Google Shape;111;p2"/>
            <p:cNvSpPr/>
            <p:nvPr/>
          </p:nvSpPr>
          <p:spPr>
            <a:xfrm>
              <a:off x="7314627" y="989933"/>
              <a:ext cx="656082" cy="1804225"/>
            </a:xfrm>
            <a:custGeom>
              <a:avLst/>
              <a:gdLst/>
              <a:ahLst/>
              <a:cxnLst/>
              <a:rect l="l" t="t" r="r" b="b"/>
              <a:pathLst>
                <a:path w="656082" h="1804225" extrusionOk="0">
                  <a:moveTo>
                    <a:pt x="0" y="1804226"/>
                  </a:moveTo>
                  <a:lnTo>
                    <a:pt x="0" y="0"/>
                  </a:lnTo>
                  <a:lnTo>
                    <a:pt x="656082" y="0"/>
                  </a:lnTo>
                  <a:lnTo>
                    <a:pt x="656082" y="1804226"/>
                  </a:lnTo>
                  <a:lnTo>
                    <a:pt x="0" y="1804226"/>
                  </a:lnTo>
                  <a:close/>
                  <a:moveTo>
                    <a:pt x="82010" y="1722215"/>
                  </a:moveTo>
                  <a:lnTo>
                    <a:pt x="574072" y="1722215"/>
                  </a:lnTo>
                  <a:lnTo>
                    <a:pt x="574072" y="82010"/>
                  </a:lnTo>
                  <a:lnTo>
                    <a:pt x="82010" y="82010"/>
                  </a:lnTo>
                  <a:lnTo>
                    <a:pt x="82010" y="1722215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920453" y="1564005"/>
              <a:ext cx="656082" cy="1230153"/>
            </a:xfrm>
            <a:custGeom>
              <a:avLst/>
              <a:gdLst/>
              <a:ahLst/>
              <a:cxnLst/>
              <a:rect l="l" t="t" r="r" b="b"/>
              <a:pathLst>
                <a:path w="656082" h="1230153" extrusionOk="0">
                  <a:moveTo>
                    <a:pt x="0" y="1230154"/>
                  </a:moveTo>
                  <a:lnTo>
                    <a:pt x="0" y="0"/>
                  </a:lnTo>
                  <a:lnTo>
                    <a:pt x="656082" y="0"/>
                  </a:lnTo>
                  <a:lnTo>
                    <a:pt x="656082" y="1230154"/>
                  </a:lnTo>
                  <a:lnTo>
                    <a:pt x="0" y="1230154"/>
                  </a:lnTo>
                  <a:close/>
                  <a:moveTo>
                    <a:pt x="82010" y="1148144"/>
                  </a:moveTo>
                  <a:lnTo>
                    <a:pt x="574072" y="1148144"/>
                  </a:lnTo>
                  <a:lnTo>
                    <a:pt x="574072" y="82010"/>
                  </a:lnTo>
                  <a:lnTo>
                    <a:pt x="82010" y="82010"/>
                  </a:lnTo>
                  <a:lnTo>
                    <a:pt x="82010" y="1148144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658545" y="1974056"/>
              <a:ext cx="574071" cy="820102"/>
            </a:xfrm>
            <a:custGeom>
              <a:avLst/>
              <a:gdLst/>
              <a:ahLst/>
              <a:cxnLst/>
              <a:rect l="l" t="t" r="r" b="b"/>
              <a:pathLst>
                <a:path w="574071" h="820102" extrusionOk="0">
                  <a:moveTo>
                    <a:pt x="0" y="820103"/>
                  </a:moveTo>
                  <a:lnTo>
                    <a:pt x="0" y="0"/>
                  </a:lnTo>
                  <a:lnTo>
                    <a:pt x="574072" y="0"/>
                  </a:lnTo>
                  <a:lnTo>
                    <a:pt x="574072" y="820103"/>
                  </a:lnTo>
                  <a:lnTo>
                    <a:pt x="0" y="820103"/>
                  </a:lnTo>
                  <a:close/>
                  <a:moveTo>
                    <a:pt x="82010" y="738092"/>
                  </a:moveTo>
                  <a:lnTo>
                    <a:pt x="492062" y="738092"/>
                  </a:lnTo>
                  <a:lnTo>
                    <a:pt x="492062" y="82010"/>
                  </a:lnTo>
                  <a:lnTo>
                    <a:pt x="82010" y="82010"/>
                  </a:lnTo>
                  <a:lnTo>
                    <a:pt x="82010" y="738092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20453" y="2876169"/>
              <a:ext cx="2050256" cy="82010"/>
            </a:xfrm>
            <a:custGeom>
              <a:avLst/>
              <a:gdLst/>
              <a:ahLst/>
              <a:cxnLst/>
              <a:rect l="l" t="t" r="r" b="b"/>
              <a:pathLst>
                <a:path w="2050256" h="82010" extrusionOk="0">
                  <a:moveTo>
                    <a:pt x="0" y="0"/>
                  </a:moveTo>
                  <a:lnTo>
                    <a:pt x="2050256" y="0"/>
                  </a:lnTo>
                  <a:lnTo>
                    <a:pt x="2050256" y="82010"/>
                  </a:lnTo>
                  <a:lnTo>
                    <a:pt x="0" y="82010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2"/>
          <p:cNvSpPr/>
          <p:nvPr/>
        </p:nvSpPr>
        <p:spPr>
          <a:xfrm>
            <a:off x="10949516" y="3190642"/>
            <a:ext cx="456032" cy="635846"/>
          </a:xfrm>
          <a:custGeom>
            <a:avLst/>
            <a:gdLst/>
            <a:ahLst/>
            <a:cxnLst/>
            <a:rect l="l" t="t" r="r" b="b"/>
            <a:pathLst>
              <a:path w="1203218" h="1677648" extrusionOk="0">
                <a:moveTo>
                  <a:pt x="601107" y="159134"/>
                </a:moveTo>
                <a:cubicBezTo>
                  <a:pt x="483863" y="159134"/>
                  <a:pt x="371389" y="205715"/>
                  <a:pt x="288487" y="288620"/>
                </a:cubicBezTo>
                <a:cubicBezTo>
                  <a:pt x="205503" y="371526"/>
                  <a:pt x="158922" y="484002"/>
                  <a:pt x="158922" y="601321"/>
                </a:cubicBezTo>
                <a:cubicBezTo>
                  <a:pt x="158922" y="718565"/>
                  <a:pt x="205503" y="831040"/>
                  <a:pt x="288487" y="913941"/>
                </a:cubicBezTo>
                <a:cubicBezTo>
                  <a:pt x="371393" y="996846"/>
                  <a:pt x="483869" y="1043427"/>
                  <a:pt x="601107" y="1043427"/>
                </a:cubicBezTo>
                <a:cubicBezTo>
                  <a:pt x="718345" y="1043427"/>
                  <a:pt x="830825" y="996846"/>
                  <a:pt x="913726" y="913941"/>
                </a:cubicBezTo>
                <a:cubicBezTo>
                  <a:pt x="996711" y="831036"/>
                  <a:pt x="1043292" y="718559"/>
                  <a:pt x="1043292" y="601321"/>
                </a:cubicBezTo>
                <a:cubicBezTo>
                  <a:pt x="1043133" y="484077"/>
                  <a:pt x="996473" y="371684"/>
                  <a:pt x="913568" y="288864"/>
                </a:cubicBezTo>
                <a:cubicBezTo>
                  <a:pt x="830662" y="205959"/>
                  <a:pt x="718345" y="159299"/>
                  <a:pt x="601111" y="159140"/>
                </a:cubicBezTo>
                <a:close/>
                <a:moveTo>
                  <a:pt x="601107" y="1015923"/>
                </a:moveTo>
                <a:cubicBezTo>
                  <a:pt x="491176" y="1015923"/>
                  <a:pt x="385694" y="972206"/>
                  <a:pt x="307961" y="894465"/>
                </a:cubicBezTo>
                <a:cubicBezTo>
                  <a:pt x="230222" y="816726"/>
                  <a:pt x="186503" y="711246"/>
                  <a:pt x="186503" y="601319"/>
                </a:cubicBezTo>
                <a:cubicBezTo>
                  <a:pt x="186503" y="491309"/>
                  <a:pt x="230220" y="385906"/>
                  <a:pt x="307961" y="308092"/>
                </a:cubicBezTo>
                <a:cubicBezTo>
                  <a:pt x="385700" y="230353"/>
                  <a:pt x="491180" y="186715"/>
                  <a:pt x="601107" y="186715"/>
                </a:cubicBezTo>
                <a:cubicBezTo>
                  <a:pt x="711033" y="186715"/>
                  <a:pt x="816520" y="230353"/>
                  <a:pt x="894253" y="308092"/>
                </a:cubicBezTo>
                <a:cubicBezTo>
                  <a:pt x="971991" y="385910"/>
                  <a:pt x="1015711" y="491311"/>
                  <a:pt x="1015711" y="601319"/>
                </a:cubicBezTo>
                <a:cubicBezTo>
                  <a:pt x="1015632" y="711250"/>
                  <a:pt x="971914" y="816570"/>
                  <a:pt x="894173" y="894302"/>
                </a:cubicBezTo>
                <a:cubicBezTo>
                  <a:pt x="816434" y="972041"/>
                  <a:pt x="711033" y="1015761"/>
                  <a:pt x="601109" y="1015919"/>
                </a:cubicBezTo>
                <a:close/>
                <a:moveTo>
                  <a:pt x="571855" y="779"/>
                </a:moveTo>
                <a:cubicBezTo>
                  <a:pt x="398652" y="9205"/>
                  <a:pt x="237524" y="92032"/>
                  <a:pt x="129817" y="227954"/>
                </a:cubicBezTo>
                <a:cubicBezTo>
                  <a:pt x="22190" y="363878"/>
                  <a:pt x="-21528" y="539699"/>
                  <a:pt x="10029" y="710283"/>
                </a:cubicBezTo>
                <a:cubicBezTo>
                  <a:pt x="41586" y="880784"/>
                  <a:pt x="145237" y="1029354"/>
                  <a:pt x="294364" y="1117810"/>
                </a:cubicBezTo>
                <a:cubicBezTo>
                  <a:pt x="374646" y="1164629"/>
                  <a:pt x="439350" y="1234020"/>
                  <a:pt x="480524" y="1317325"/>
                </a:cubicBezTo>
                <a:cubicBezTo>
                  <a:pt x="500077" y="1357227"/>
                  <a:pt x="514307" y="1399595"/>
                  <a:pt x="522890" y="1443233"/>
                </a:cubicBezTo>
                <a:cubicBezTo>
                  <a:pt x="529011" y="1479479"/>
                  <a:pt x="560090" y="1506189"/>
                  <a:pt x="596893" y="1506823"/>
                </a:cubicBezTo>
                <a:lnTo>
                  <a:pt x="603648" y="1506823"/>
                </a:lnTo>
                <a:cubicBezTo>
                  <a:pt x="640372" y="1506187"/>
                  <a:pt x="671530" y="1479479"/>
                  <a:pt x="677651" y="1443233"/>
                </a:cubicBezTo>
                <a:cubicBezTo>
                  <a:pt x="705313" y="1304527"/>
                  <a:pt x="791637" y="1184660"/>
                  <a:pt x="914370" y="1114477"/>
                </a:cubicBezTo>
                <a:cubicBezTo>
                  <a:pt x="1067861" y="1021159"/>
                  <a:pt x="1171600" y="864084"/>
                  <a:pt x="1197117" y="686357"/>
                </a:cubicBezTo>
                <a:cubicBezTo>
                  <a:pt x="1222633" y="508543"/>
                  <a:pt x="1167310" y="328665"/>
                  <a:pt x="1046328" y="195990"/>
                </a:cubicBezTo>
                <a:cubicBezTo>
                  <a:pt x="925268" y="63246"/>
                  <a:pt x="751269" y="-8292"/>
                  <a:pt x="571874" y="767"/>
                </a:cubicBezTo>
                <a:close/>
                <a:moveTo>
                  <a:pt x="900225" y="1090319"/>
                </a:moveTo>
                <a:cubicBezTo>
                  <a:pt x="813266" y="1141032"/>
                  <a:pt x="742680" y="1215672"/>
                  <a:pt x="696736" y="1305244"/>
                </a:cubicBezTo>
                <a:cubicBezTo>
                  <a:pt x="675911" y="1347213"/>
                  <a:pt x="660650" y="1391726"/>
                  <a:pt x="651348" y="1437670"/>
                </a:cubicBezTo>
                <a:cubicBezTo>
                  <a:pt x="647771" y="1460880"/>
                  <a:pt x="627980" y="1478050"/>
                  <a:pt x="604530" y="1478368"/>
                </a:cubicBezTo>
                <a:lnTo>
                  <a:pt x="597694" y="1478368"/>
                </a:lnTo>
                <a:cubicBezTo>
                  <a:pt x="574246" y="1478050"/>
                  <a:pt x="554453" y="1460880"/>
                  <a:pt x="550876" y="1437670"/>
                </a:cubicBezTo>
                <a:cubicBezTo>
                  <a:pt x="541574" y="1391726"/>
                  <a:pt x="526315" y="1347134"/>
                  <a:pt x="505329" y="1305244"/>
                </a:cubicBezTo>
                <a:cubicBezTo>
                  <a:pt x="461929" y="1216693"/>
                  <a:pt x="393410" y="1143008"/>
                  <a:pt x="308358" y="1093249"/>
                </a:cubicBezTo>
                <a:cubicBezTo>
                  <a:pt x="165678" y="1009231"/>
                  <a:pt x="66308" y="867499"/>
                  <a:pt x="36029" y="704626"/>
                </a:cubicBezTo>
                <a:cubicBezTo>
                  <a:pt x="5823" y="541835"/>
                  <a:pt x="47555" y="373876"/>
                  <a:pt x="150571" y="244152"/>
                </a:cubicBezTo>
                <a:cubicBezTo>
                  <a:pt x="253508" y="114428"/>
                  <a:pt x="407638" y="35739"/>
                  <a:pt x="573135" y="28352"/>
                </a:cubicBezTo>
                <a:lnTo>
                  <a:pt x="601353" y="28352"/>
                </a:lnTo>
                <a:cubicBezTo>
                  <a:pt x="769707" y="27239"/>
                  <a:pt x="929947" y="100369"/>
                  <a:pt x="1039566" y="228184"/>
                </a:cubicBezTo>
                <a:cubicBezTo>
                  <a:pt x="1149100" y="356081"/>
                  <a:pt x="1196793" y="525705"/>
                  <a:pt x="1170006" y="691914"/>
                </a:cubicBezTo>
                <a:cubicBezTo>
                  <a:pt x="1143140" y="858124"/>
                  <a:pt x="1044415" y="1004066"/>
                  <a:pt x="900221" y="1090935"/>
                </a:cubicBezTo>
                <a:close/>
                <a:moveTo>
                  <a:pt x="953006" y="1504683"/>
                </a:moveTo>
                <a:cubicBezTo>
                  <a:pt x="953006" y="1601737"/>
                  <a:pt x="798481" y="1677648"/>
                  <a:pt x="601113" y="1677648"/>
                </a:cubicBezTo>
                <a:cubicBezTo>
                  <a:pt x="403745" y="1677648"/>
                  <a:pt x="249220" y="1601975"/>
                  <a:pt x="249220" y="1504683"/>
                </a:cubicBezTo>
                <a:cubicBezTo>
                  <a:pt x="249220" y="1447452"/>
                  <a:pt x="302239" y="1396183"/>
                  <a:pt x="394841" y="1363751"/>
                </a:cubicBezTo>
                <a:cubicBezTo>
                  <a:pt x="402154" y="1361207"/>
                  <a:pt x="410023" y="1365022"/>
                  <a:pt x="412567" y="1372336"/>
                </a:cubicBezTo>
                <a:cubicBezTo>
                  <a:pt x="415110" y="1379568"/>
                  <a:pt x="411215" y="1387518"/>
                  <a:pt x="403981" y="1389982"/>
                </a:cubicBezTo>
                <a:cubicBezTo>
                  <a:pt x="324254" y="1417724"/>
                  <a:pt x="276801" y="1460807"/>
                  <a:pt x="276801" y="1504842"/>
                </a:cubicBezTo>
                <a:cubicBezTo>
                  <a:pt x="276801" y="1583693"/>
                  <a:pt x="425205" y="1650224"/>
                  <a:pt x="601121" y="1650224"/>
                </a:cubicBezTo>
                <a:cubicBezTo>
                  <a:pt x="777037" y="1650224"/>
                  <a:pt x="925441" y="1583693"/>
                  <a:pt x="925441" y="1504842"/>
                </a:cubicBezTo>
                <a:cubicBezTo>
                  <a:pt x="925441" y="1462475"/>
                  <a:pt x="883075" y="1423049"/>
                  <a:pt x="811217" y="1394591"/>
                </a:cubicBezTo>
                <a:lnTo>
                  <a:pt x="811217" y="1394671"/>
                </a:lnTo>
                <a:cubicBezTo>
                  <a:pt x="804064" y="1391889"/>
                  <a:pt x="800487" y="1383939"/>
                  <a:pt x="803269" y="1376786"/>
                </a:cubicBezTo>
                <a:cubicBezTo>
                  <a:pt x="805971" y="1369631"/>
                  <a:pt x="813999" y="1366054"/>
                  <a:pt x="821153" y="1368836"/>
                </a:cubicBezTo>
                <a:cubicBezTo>
                  <a:pt x="905092" y="1401427"/>
                  <a:pt x="953024" y="1450866"/>
                  <a:pt x="953024" y="1504681"/>
                </a:cubicBezTo>
                <a:close/>
                <a:moveTo>
                  <a:pt x="730837" y="1174258"/>
                </a:moveTo>
                <a:cubicBezTo>
                  <a:pt x="730837" y="1206928"/>
                  <a:pt x="704367" y="1233396"/>
                  <a:pt x="671699" y="1233396"/>
                </a:cubicBezTo>
                <a:lnTo>
                  <a:pt x="530529" y="1233396"/>
                </a:lnTo>
                <a:cubicBezTo>
                  <a:pt x="497859" y="1233396"/>
                  <a:pt x="471391" y="1206926"/>
                  <a:pt x="471391" y="1174258"/>
                </a:cubicBezTo>
                <a:cubicBezTo>
                  <a:pt x="471391" y="1166627"/>
                  <a:pt x="477591" y="1160427"/>
                  <a:pt x="485143" y="1160427"/>
                </a:cubicBezTo>
                <a:cubicBezTo>
                  <a:pt x="492774" y="1160427"/>
                  <a:pt x="498974" y="1166627"/>
                  <a:pt x="498974" y="1174258"/>
                </a:cubicBezTo>
                <a:cubicBezTo>
                  <a:pt x="498974" y="1191666"/>
                  <a:pt x="513122" y="1205815"/>
                  <a:pt x="530531" y="1205815"/>
                </a:cubicBezTo>
                <a:lnTo>
                  <a:pt x="671701" y="1205815"/>
                </a:lnTo>
                <a:cubicBezTo>
                  <a:pt x="689268" y="1205815"/>
                  <a:pt x="703496" y="1191587"/>
                  <a:pt x="703496" y="1174020"/>
                </a:cubicBezTo>
                <a:cubicBezTo>
                  <a:pt x="703496" y="1156453"/>
                  <a:pt x="689268" y="1142225"/>
                  <a:pt x="671701" y="1142225"/>
                </a:cubicBezTo>
                <a:lnTo>
                  <a:pt x="530531" y="1142225"/>
                </a:lnTo>
                <a:cubicBezTo>
                  <a:pt x="522900" y="1142225"/>
                  <a:pt x="516779" y="1136024"/>
                  <a:pt x="516779" y="1128473"/>
                </a:cubicBezTo>
                <a:cubicBezTo>
                  <a:pt x="516779" y="1120842"/>
                  <a:pt x="522900" y="1114642"/>
                  <a:pt x="530531" y="1114642"/>
                </a:cubicBezTo>
                <a:lnTo>
                  <a:pt x="671701" y="1114642"/>
                </a:lnTo>
                <a:cubicBezTo>
                  <a:pt x="687439" y="1114642"/>
                  <a:pt x="702542" y="1120921"/>
                  <a:pt x="713671" y="1132130"/>
                </a:cubicBezTo>
                <a:cubicBezTo>
                  <a:pt x="724797" y="1143338"/>
                  <a:pt x="730918" y="1158441"/>
                  <a:pt x="730839" y="1174258"/>
                </a:cubicBezTo>
                <a:close/>
                <a:moveTo>
                  <a:pt x="782981" y="660856"/>
                </a:moveTo>
                <a:lnTo>
                  <a:pt x="782981" y="702189"/>
                </a:lnTo>
                <a:cubicBezTo>
                  <a:pt x="782981" y="764586"/>
                  <a:pt x="732426" y="815300"/>
                  <a:pt x="670029" y="815379"/>
                </a:cubicBezTo>
                <a:lnTo>
                  <a:pt x="491738" y="815379"/>
                </a:lnTo>
                <a:cubicBezTo>
                  <a:pt x="429340" y="815300"/>
                  <a:pt x="378785" y="764586"/>
                  <a:pt x="378785" y="702189"/>
                </a:cubicBezTo>
                <a:lnTo>
                  <a:pt x="378785" y="556169"/>
                </a:lnTo>
                <a:lnTo>
                  <a:pt x="343572" y="538364"/>
                </a:lnTo>
                <a:cubicBezTo>
                  <a:pt x="327913" y="530257"/>
                  <a:pt x="317977" y="514120"/>
                  <a:pt x="317977" y="496474"/>
                </a:cubicBezTo>
                <a:cubicBezTo>
                  <a:pt x="317977" y="478827"/>
                  <a:pt x="327913" y="462691"/>
                  <a:pt x="343572" y="454584"/>
                </a:cubicBezTo>
                <a:lnTo>
                  <a:pt x="559778" y="345446"/>
                </a:lnTo>
                <a:cubicBezTo>
                  <a:pt x="573133" y="338849"/>
                  <a:pt x="588792" y="338849"/>
                  <a:pt x="602145" y="345446"/>
                </a:cubicBezTo>
                <a:lnTo>
                  <a:pt x="753886" y="422152"/>
                </a:lnTo>
                <a:lnTo>
                  <a:pt x="753966" y="422152"/>
                </a:lnTo>
                <a:cubicBezTo>
                  <a:pt x="760721" y="425570"/>
                  <a:pt x="763424" y="433836"/>
                  <a:pt x="760086" y="440592"/>
                </a:cubicBezTo>
                <a:cubicBezTo>
                  <a:pt x="756589" y="447429"/>
                  <a:pt x="748323" y="450131"/>
                  <a:pt x="741406" y="446792"/>
                </a:cubicBezTo>
                <a:lnTo>
                  <a:pt x="589665" y="370087"/>
                </a:lnTo>
                <a:lnTo>
                  <a:pt x="589665" y="370008"/>
                </a:lnTo>
                <a:cubicBezTo>
                  <a:pt x="584181" y="367305"/>
                  <a:pt x="577742" y="367305"/>
                  <a:pt x="572256" y="370008"/>
                </a:cubicBezTo>
                <a:lnTo>
                  <a:pt x="356050" y="478587"/>
                </a:lnTo>
                <a:cubicBezTo>
                  <a:pt x="349452" y="481847"/>
                  <a:pt x="345399" y="488603"/>
                  <a:pt x="345478" y="495916"/>
                </a:cubicBezTo>
                <a:cubicBezTo>
                  <a:pt x="345320" y="503230"/>
                  <a:pt x="349452" y="509985"/>
                  <a:pt x="356050" y="513084"/>
                </a:cubicBezTo>
                <a:lnTo>
                  <a:pt x="572012" y="622222"/>
                </a:lnTo>
                <a:lnTo>
                  <a:pt x="572093" y="622303"/>
                </a:lnTo>
                <a:cubicBezTo>
                  <a:pt x="577498" y="625005"/>
                  <a:pt x="584016" y="625005"/>
                  <a:pt x="589421" y="622303"/>
                </a:cubicBezTo>
                <a:lnTo>
                  <a:pt x="718907" y="556804"/>
                </a:lnTo>
                <a:lnTo>
                  <a:pt x="718986" y="556804"/>
                </a:lnTo>
                <a:cubicBezTo>
                  <a:pt x="725823" y="553385"/>
                  <a:pt x="734089" y="556088"/>
                  <a:pt x="737587" y="562923"/>
                </a:cubicBezTo>
                <a:cubicBezTo>
                  <a:pt x="741005" y="569681"/>
                  <a:pt x="738222" y="577946"/>
                  <a:pt x="731466" y="581365"/>
                </a:cubicBezTo>
                <a:lnTo>
                  <a:pt x="601107" y="648134"/>
                </a:lnTo>
                <a:cubicBezTo>
                  <a:pt x="587833" y="654969"/>
                  <a:pt x="572014" y="654969"/>
                  <a:pt x="558741" y="648134"/>
                </a:cubicBezTo>
                <a:lnTo>
                  <a:pt x="405249" y="570554"/>
                </a:lnTo>
                <a:lnTo>
                  <a:pt x="405249" y="702821"/>
                </a:lnTo>
                <a:cubicBezTo>
                  <a:pt x="405249" y="725317"/>
                  <a:pt x="414152" y="746858"/>
                  <a:pt x="430050" y="762755"/>
                </a:cubicBezTo>
                <a:cubicBezTo>
                  <a:pt x="445949" y="778651"/>
                  <a:pt x="467569" y="787636"/>
                  <a:pt x="490063" y="787636"/>
                </a:cubicBezTo>
                <a:lnTo>
                  <a:pt x="668354" y="787636"/>
                </a:lnTo>
                <a:lnTo>
                  <a:pt x="668274" y="787636"/>
                </a:lnTo>
                <a:cubicBezTo>
                  <a:pt x="690770" y="787636"/>
                  <a:pt x="712391" y="778653"/>
                  <a:pt x="728287" y="762755"/>
                </a:cubicBezTo>
                <a:cubicBezTo>
                  <a:pt x="744184" y="746856"/>
                  <a:pt x="753088" y="725317"/>
                  <a:pt x="753088" y="702821"/>
                </a:cubicBezTo>
                <a:lnTo>
                  <a:pt x="753088" y="660852"/>
                </a:lnTo>
                <a:cubicBezTo>
                  <a:pt x="753088" y="653221"/>
                  <a:pt x="759289" y="647100"/>
                  <a:pt x="766840" y="647100"/>
                </a:cubicBezTo>
                <a:cubicBezTo>
                  <a:pt x="774471" y="647100"/>
                  <a:pt x="780671" y="653221"/>
                  <a:pt x="780671" y="660852"/>
                </a:cubicBezTo>
                <a:close/>
                <a:moveTo>
                  <a:pt x="883850" y="634785"/>
                </a:moveTo>
                <a:cubicBezTo>
                  <a:pt x="884963" y="638283"/>
                  <a:pt x="884567" y="642098"/>
                  <a:pt x="882817" y="645277"/>
                </a:cubicBezTo>
                <a:cubicBezTo>
                  <a:pt x="881069" y="648537"/>
                  <a:pt x="878047" y="650922"/>
                  <a:pt x="874551" y="651953"/>
                </a:cubicBezTo>
                <a:lnTo>
                  <a:pt x="870495" y="651953"/>
                </a:lnTo>
                <a:cubicBezTo>
                  <a:pt x="864456" y="651874"/>
                  <a:pt x="859049" y="647821"/>
                  <a:pt x="857381" y="642019"/>
                </a:cubicBezTo>
                <a:lnTo>
                  <a:pt x="819861" y="514839"/>
                </a:lnTo>
                <a:lnTo>
                  <a:pt x="581006" y="518654"/>
                </a:lnTo>
                <a:cubicBezTo>
                  <a:pt x="573534" y="518493"/>
                  <a:pt x="567413" y="512533"/>
                  <a:pt x="567175" y="505061"/>
                </a:cubicBezTo>
                <a:cubicBezTo>
                  <a:pt x="567175" y="501404"/>
                  <a:pt x="568526" y="497906"/>
                  <a:pt x="571070" y="495283"/>
                </a:cubicBezTo>
                <a:cubicBezTo>
                  <a:pt x="573614" y="492660"/>
                  <a:pt x="577112" y="491150"/>
                  <a:pt x="580768" y="491071"/>
                </a:cubicBezTo>
                <a:lnTo>
                  <a:pt x="830042" y="487018"/>
                </a:lnTo>
                <a:cubicBezTo>
                  <a:pt x="836163" y="487018"/>
                  <a:pt x="841567" y="491071"/>
                  <a:pt x="843157" y="497033"/>
                </a:cubicBezTo>
                <a:close/>
              </a:path>
            </a:pathLst>
          </a:custGeom>
          <a:solidFill>
            <a:srgbClr val="2EA3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2"/>
          <p:cNvGrpSpPr/>
          <p:nvPr/>
        </p:nvGrpSpPr>
        <p:grpSpPr>
          <a:xfrm>
            <a:off x="10900760" y="4202238"/>
            <a:ext cx="512913" cy="543004"/>
            <a:chOff x="5759436" y="2915145"/>
            <a:chExt cx="1980642" cy="2096842"/>
          </a:xfrm>
        </p:grpSpPr>
        <p:sp>
          <p:nvSpPr>
            <p:cNvPr id="117" name="Google Shape;117;p2"/>
            <p:cNvSpPr/>
            <p:nvPr/>
          </p:nvSpPr>
          <p:spPr>
            <a:xfrm>
              <a:off x="6175569" y="3351793"/>
              <a:ext cx="1190451" cy="1144151"/>
            </a:xfrm>
            <a:custGeom>
              <a:avLst/>
              <a:gdLst/>
              <a:ahLst/>
              <a:cxnLst/>
              <a:rect l="l" t="t" r="r" b="b"/>
              <a:pathLst>
                <a:path w="1190451" h="1144151" extrusionOk="0">
                  <a:moveTo>
                    <a:pt x="595177" y="5"/>
                  </a:moveTo>
                  <a:cubicBezTo>
                    <a:pt x="267088" y="5"/>
                    <a:pt x="0" y="267375"/>
                    <a:pt x="0" y="595912"/>
                  </a:cubicBezTo>
                  <a:cubicBezTo>
                    <a:pt x="0" y="834925"/>
                    <a:pt x="139936" y="1049773"/>
                    <a:pt x="356612" y="1143230"/>
                  </a:cubicBezTo>
                  <a:cubicBezTo>
                    <a:pt x="357992" y="1143965"/>
                    <a:pt x="359464" y="1144151"/>
                    <a:pt x="361120" y="1144151"/>
                  </a:cubicBezTo>
                  <a:lnTo>
                    <a:pt x="820681" y="1144151"/>
                  </a:lnTo>
                  <a:cubicBezTo>
                    <a:pt x="822061" y="1144151"/>
                    <a:pt x="823533" y="1143874"/>
                    <a:pt x="824913" y="1143414"/>
                  </a:cubicBezTo>
                  <a:cubicBezTo>
                    <a:pt x="1050320" y="1051596"/>
                    <a:pt x="1190451" y="841727"/>
                    <a:pt x="1190451" y="595813"/>
                  </a:cubicBezTo>
                  <a:cubicBezTo>
                    <a:pt x="1190360" y="267371"/>
                    <a:pt x="923269" y="0"/>
                    <a:pt x="595203" y="0"/>
                  </a:cubicBezTo>
                  <a:close/>
                  <a:moveTo>
                    <a:pt x="818469" y="1122080"/>
                  </a:moveTo>
                  <a:lnTo>
                    <a:pt x="363148" y="1122080"/>
                  </a:lnTo>
                  <a:cubicBezTo>
                    <a:pt x="155865" y="1031365"/>
                    <a:pt x="22104" y="825269"/>
                    <a:pt x="22104" y="595912"/>
                  </a:cubicBezTo>
                  <a:cubicBezTo>
                    <a:pt x="22104" y="279599"/>
                    <a:pt x="279065" y="22191"/>
                    <a:pt x="595095" y="22191"/>
                  </a:cubicBezTo>
                  <a:cubicBezTo>
                    <a:pt x="910937" y="22191"/>
                    <a:pt x="1168086" y="279623"/>
                    <a:pt x="1168086" y="595912"/>
                  </a:cubicBezTo>
                  <a:cubicBezTo>
                    <a:pt x="1168178" y="831911"/>
                    <a:pt x="1034221" y="1033286"/>
                    <a:pt x="818469" y="1122080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748849" y="2915145"/>
              <a:ext cx="22080" cy="180140"/>
            </a:xfrm>
            <a:custGeom>
              <a:avLst/>
              <a:gdLst/>
              <a:ahLst/>
              <a:cxnLst/>
              <a:rect l="l" t="t" r="r" b="b"/>
              <a:pathLst>
                <a:path w="22080" h="180140" extrusionOk="0">
                  <a:moveTo>
                    <a:pt x="11039" y="180141"/>
                  </a:moveTo>
                  <a:cubicBezTo>
                    <a:pt x="17203" y="180141"/>
                    <a:pt x="22081" y="175173"/>
                    <a:pt x="22081" y="169099"/>
                  </a:cubicBezTo>
                  <a:lnTo>
                    <a:pt x="22081" y="11040"/>
                  </a:lnTo>
                  <a:cubicBezTo>
                    <a:pt x="22081" y="4876"/>
                    <a:pt x="17111" y="0"/>
                    <a:pt x="11039" y="0"/>
                  </a:cubicBezTo>
                  <a:cubicBezTo>
                    <a:pt x="4875" y="0"/>
                    <a:pt x="0" y="4968"/>
                    <a:pt x="0" y="11040"/>
                  </a:cubicBezTo>
                  <a:lnTo>
                    <a:pt x="0" y="169099"/>
                  </a:lnTo>
                  <a:cubicBezTo>
                    <a:pt x="0" y="175265"/>
                    <a:pt x="4967" y="180141"/>
                    <a:pt x="11039" y="180141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759436" y="3904816"/>
              <a:ext cx="218045" cy="22080"/>
            </a:xfrm>
            <a:custGeom>
              <a:avLst/>
              <a:gdLst/>
              <a:ahLst/>
              <a:cxnLst/>
              <a:rect l="l" t="t" r="r" b="b"/>
              <a:pathLst>
                <a:path w="218045" h="22080" extrusionOk="0">
                  <a:moveTo>
                    <a:pt x="206914" y="0"/>
                  </a:moveTo>
                  <a:lnTo>
                    <a:pt x="11040" y="0"/>
                  </a:lnTo>
                  <a:cubicBezTo>
                    <a:pt x="4876" y="0"/>
                    <a:pt x="0" y="4967"/>
                    <a:pt x="0" y="11042"/>
                  </a:cubicBezTo>
                  <a:cubicBezTo>
                    <a:pt x="0" y="17205"/>
                    <a:pt x="4968" y="22081"/>
                    <a:pt x="11040" y="22081"/>
                  </a:cubicBezTo>
                  <a:lnTo>
                    <a:pt x="207006" y="22081"/>
                  </a:lnTo>
                  <a:cubicBezTo>
                    <a:pt x="213170" y="22081"/>
                    <a:pt x="218045" y="17113"/>
                    <a:pt x="218045" y="11042"/>
                  </a:cubicBezTo>
                  <a:cubicBezTo>
                    <a:pt x="218045" y="4967"/>
                    <a:pt x="213078" y="0"/>
                    <a:pt x="206914" y="0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522029" y="3904816"/>
              <a:ext cx="218049" cy="22080"/>
            </a:xfrm>
            <a:custGeom>
              <a:avLst/>
              <a:gdLst/>
              <a:ahLst/>
              <a:cxnLst/>
              <a:rect l="l" t="t" r="r" b="b"/>
              <a:pathLst>
                <a:path w="218049" h="22080" extrusionOk="0">
                  <a:moveTo>
                    <a:pt x="207007" y="0"/>
                  </a:moveTo>
                  <a:lnTo>
                    <a:pt x="11041" y="0"/>
                  </a:lnTo>
                  <a:cubicBezTo>
                    <a:pt x="4878" y="0"/>
                    <a:pt x="0" y="4967"/>
                    <a:pt x="0" y="11042"/>
                  </a:cubicBezTo>
                  <a:cubicBezTo>
                    <a:pt x="0" y="17205"/>
                    <a:pt x="4970" y="22081"/>
                    <a:pt x="11041" y="22081"/>
                  </a:cubicBezTo>
                  <a:lnTo>
                    <a:pt x="207007" y="22081"/>
                  </a:lnTo>
                  <a:cubicBezTo>
                    <a:pt x="213171" y="22081"/>
                    <a:pt x="218049" y="17113"/>
                    <a:pt x="218049" y="11042"/>
                  </a:cubicBezTo>
                  <a:cubicBezTo>
                    <a:pt x="218141" y="4967"/>
                    <a:pt x="213171" y="0"/>
                    <a:pt x="207007" y="0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336791" y="4485490"/>
              <a:ext cx="149229" cy="149460"/>
            </a:xfrm>
            <a:custGeom>
              <a:avLst/>
              <a:gdLst/>
              <a:ahLst/>
              <a:cxnLst/>
              <a:rect l="l" t="t" r="r" b="b"/>
              <a:pathLst>
                <a:path w="149229" h="149460" extrusionOk="0">
                  <a:moveTo>
                    <a:pt x="18722" y="3174"/>
                  </a:moveTo>
                  <a:cubicBezTo>
                    <a:pt x="14490" y="-1058"/>
                    <a:pt x="7405" y="-1058"/>
                    <a:pt x="3172" y="3174"/>
                  </a:cubicBezTo>
                  <a:cubicBezTo>
                    <a:pt x="-1057" y="7407"/>
                    <a:pt x="-1057" y="14491"/>
                    <a:pt x="3172" y="18724"/>
                  </a:cubicBezTo>
                  <a:lnTo>
                    <a:pt x="130597" y="146149"/>
                  </a:lnTo>
                  <a:cubicBezTo>
                    <a:pt x="132715" y="148264"/>
                    <a:pt x="135567" y="149460"/>
                    <a:pt x="138328" y="149460"/>
                  </a:cubicBezTo>
                  <a:cubicBezTo>
                    <a:pt x="141180" y="149460"/>
                    <a:pt x="143938" y="148264"/>
                    <a:pt x="146055" y="146149"/>
                  </a:cubicBezTo>
                  <a:cubicBezTo>
                    <a:pt x="150288" y="141916"/>
                    <a:pt x="150288" y="134832"/>
                    <a:pt x="146055" y="130599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048387" y="3197453"/>
              <a:ext cx="149320" cy="149460"/>
            </a:xfrm>
            <a:custGeom>
              <a:avLst/>
              <a:gdLst/>
              <a:ahLst/>
              <a:cxnLst/>
              <a:rect l="l" t="t" r="r" b="b"/>
              <a:pathLst>
                <a:path w="149320" h="149460" extrusionOk="0">
                  <a:moveTo>
                    <a:pt x="130691" y="146149"/>
                  </a:moveTo>
                  <a:cubicBezTo>
                    <a:pt x="132806" y="148264"/>
                    <a:pt x="135658" y="149460"/>
                    <a:pt x="138419" y="149460"/>
                  </a:cubicBezTo>
                  <a:cubicBezTo>
                    <a:pt x="141271" y="149460"/>
                    <a:pt x="144031" y="148264"/>
                    <a:pt x="146146" y="146149"/>
                  </a:cubicBezTo>
                  <a:cubicBezTo>
                    <a:pt x="150379" y="141916"/>
                    <a:pt x="150379" y="134832"/>
                    <a:pt x="146146" y="130599"/>
                  </a:cubicBezTo>
                  <a:lnTo>
                    <a:pt x="18721" y="3174"/>
                  </a:lnTo>
                  <a:cubicBezTo>
                    <a:pt x="14489" y="-1058"/>
                    <a:pt x="7407" y="-1058"/>
                    <a:pt x="3174" y="3174"/>
                  </a:cubicBezTo>
                  <a:cubicBezTo>
                    <a:pt x="-1058" y="7407"/>
                    <a:pt x="-1058" y="14491"/>
                    <a:pt x="3174" y="18724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350219" y="3197182"/>
              <a:ext cx="118958" cy="119098"/>
            </a:xfrm>
            <a:custGeom>
              <a:avLst/>
              <a:gdLst/>
              <a:ahLst/>
              <a:cxnLst/>
              <a:rect l="l" t="t" r="r" b="b"/>
              <a:pathLst>
                <a:path w="118958" h="119098" extrusionOk="0">
                  <a:moveTo>
                    <a:pt x="10994" y="119098"/>
                  </a:moveTo>
                  <a:cubicBezTo>
                    <a:pt x="13846" y="119098"/>
                    <a:pt x="16606" y="117902"/>
                    <a:pt x="18721" y="115787"/>
                  </a:cubicBezTo>
                  <a:lnTo>
                    <a:pt x="115785" y="18724"/>
                  </a:lnTo>
                  <a:cubicBezTo>
                    <a:pt x="120017" y="14491"/>
                    <a:pt x="120017" y="7407"/>
                    <a:pt x="115785" y="3174"/>
                  </a:cubicBezTo>
                  <a:cubicBezTo>
                    <a:pt x="111552" y="-1058"/>
                    <a:pt x="104468" y="-1058"/>
                    <a:pt x="100237" y="3174"/>
                  </a:cubicBezTo>
                  <a:lnTo>
                    <a:pt x="3174" y="100237"/>
                  </a:lnTo>
                  <a:cubicBezTo>
                    <a:pt x="-1058" y="104470"/>
                    <a:pt x="-1058" y="111555"/>
                    <a:pt x="3174" y="115787"/>
                  </a:cubicBezTo>
                  <a:cubicBezTo>
                    <a:pt x="5289" y="118086"/>
                    <a:pt x="8141" y="119098"/>
                    <a:pt x="10994" y="119098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048465" y="4455344"/>
              <a:ext cx="162385" cy="162685"/>
            </a:xfrm>
            <a:custGeom>
              <a:avLst/>
              <a:gdLst/>
              <a:ahLst/>
              <a:cxnLst/>
              <a:rect l="l" t="t" r="r" b="b"/>
              <a:pathLst>
                <a:path w="162385" h="162685" extrusionOk="0">
                  <a:moveTo>
                    <a:pt x="143756" y="3243"/>
                  </a:moveTo>
                  <a:lnTo>
                    <a:pt x="3174" y="143825"/>
                  </a:lnTo>
                  <a:cubicBezTo>
                    <a:pt x="-1058" y="148057"/>
                    <a:pt x="-1058" y="155142"/>
                    <a:pt x="3174" y="159374"/>
                  </a:cubicBezTo>
                  <a:cubicBezTo>
                    <a:pt x="5289" y="161489"/>
                    <a:pt x="8142" y="162686"/>
                    <a:pt x="10902" y="162686"/>
                  </a:cubicBezTo>
                  <a:cubicBezTo>
                    <a:pt x="13754" y="162686"/>
                    <a:pt x="16515" y="161489"/>
                    <a:pt x="18630" y="159374"/>
                  </a:cubicBezTo>
                  <a:lnTo>
                    <a:pt x="159211" y="18793"/>
                  </a:lnTo>
                  <a:cubicBezTo>
                    <a:pt x="163444" y="14560"/>
                    <a:pt x="163444" y="7476"/>
                    <a:pt x="159211" y="3243"/>
                  </a:cubicBezTo>
                  <a:cubicBezTo>
                    <a:pt x="155073" y="-1081"/>
                    <a:pt x="148080" y="-1081"/>
                    <a:pt x="143756" y="3243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38255" y="4550867"/>
              <a:ext cx="461120" cy="461120"/>
            </a:xfrm>
            <a:custGeom>
              <a:avLst/>
              <a:gdLst/>
              <a:ahLst/>
              <a:cxnLst/>
              <a:rect l="l" t="t" r="r" b="b"/>
              <a:pathLst>
                <a:path w="461120" h="461120" extrusionOk="0">
                  <a:moveTo>
                    <a:pt x="230560" y="0"/>
                  </a:moveTo>
                  <a:cubicBezTo>
                    <a:pt x="103413" y="0"/>
                    <a:pt x="0" y="103411"/>
                    <a:pt x="0" y="230560"/>
                  </a:cubicBezTo>
                  <a:cubicBezTo>
                    <a:pt x="0" y="357709"/>
                    <a:pt x="103411" y="461120"/>
                    <a:pt x="230560" y="461120"/>
                  </a:cubicBezTo>
                  <a:cubicBezTo>
                    <a:pt x="357707" y="461120"/>
                    <a:pt x="461120" y="357709"/>
                    <a:pt x="461120" y="230560"/>
                  </a:cubicBezTo>
                  <a:cubicBezTo>
                    <a:pt x="461212" y="103413"/>
                    <a:pt x="357801" y="0"/>
                    <a:pt x="230560" y="0"/>
                  </a:cubicBezTo>
                  <a:close/>
                  <a:moveTo>
                    <a:pt x="230560" y="439211"/>
                  </a:moveTo>
                  <a:cubicBezTo>
                    <a:pt x="115649" y="439211"/>
                    <a:pt x="22081" y="345735"/>
                    <a:pt x="22081" y="230732"/>
                  </a:cubicBezTo>
                  <a:cubicBezTo>
                    <a:pt x="22081" y="115821"/>
                    <a:pt x="115557" y="22253"/>
                    <a:pt x="230560" y="22253"/>
                  </a:cubicBezTo>
                  <a:cubicBezTo>
                    <a:pt x="345471" y="22253"/>
                    <a:pt x="439039" y="115729"/>
                    <a:pt x="439039" y="230732"/>
                  </a:cubicBezTo>
                  <a:cubicBezTo>
                    <a:pt x="439315" y="345735"/>
                    <a:pt x="345563" y="439211"/>
                    <a:pt x="230560" y="439211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70809" y="4697280"/>
              <a:ext cx="218743" cy="150012"/>
            </a:xfrm>
            <a:custGeom>
              <a:avLst/>
              <a:gdLst/>
              <a:ahLst/>
              <a:cxnLst/>
              <a:rect l="l" t="t" r="r" b="b"/>
              <a:pathLst>
                <a:path w="218743" h="150012" extrusionOk="0">
                  <a:moveTo>
                    <a:pt x="199753" y="3360"/>
                  </a:moveTo>
                  <a:lnTo>
                    <a:pt x="83829" y="123700"/>
                  </a:lnTo>
                  <a:lnTo>
                    <a:pt x="18600" y="62425"/>
                  </a:lnTo>
                  <a:cubicBezTo>
                    <a:pt x="14092" y="58193"/>
                    <a:pt x="7099" y="58376"/>
                    <a:pt x="3050" y="62884"/>
                  </a:cubicBezTo>
                  <a:cubicBezTo>
                    <a:pt x="-1180" y="67392"/>
                    <a:pt x="-996" y="74385"/>
                    <a:pt x="3512" y="78434"/>
                  </a:cubicBezTo>
                  <a:lnTo>
                    <a:pt x="76747" y="146977"/>
                  </a:lnTo>
                  <a:cubicBezTo>
                    <a:pt x="78862" y="148816"/>
                    <a:pt x="81714" y="150013"/>
                    <a:pt x="84291" y="150013"/>
                  </a:cubicBezTo>
                  <a:cubicBezTo>
                    <a:pt x="87143" y="150013"/>
                    <a:pt x="90179" y="148816"/>
                    <a:pt x="92294" y="146701"/>
                  </a:cubicBezTo>
                  <a:lnTo>
                    <a:pt x="215670" y="18542"/>
                  </a:lnTo>
                  <a:cubicBezTo>
                    <a:pt x="219903" y="14034"/>
                    <a:pt x="219719" y="7225"/>
                    <a:pt x="215395" y="2992"/>
                  </a:cubicBezTo>
                  <a:cubicBezTo>
                    <a:pt x="211070" y="-1057"/>
                    <a:pt x="203986" y="-1057"/>
                    <a:pt x="199753" y="3360"/>
                  </a:cubicBezTo>
                  <a:close/>
                </a:path>
              </a:pathLst>
            </a:custGeom>
            <a:solidFill>
              <a:srgbClr val="61CE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3"/>
          <p:cNvGrpSpPr/>
          <p:nvPr/>
        </p:nvGrpSpPr>
        <p:grpSpPr>
          <a:xfrm>
            <a:off x="-58987" y="0"/>
            <a:ext cx="12250987" cy="6858000"/>
            <a:chOff x="-58987" y="0"/>
            <a:chExt cx="12250987" cy="6858000"/>
          </a:xfrm>
        </p:grpSpPr>
        <p:sp>
          <p:nvSpPr>
            <p:cNvPr id="132" name="Google Shape;132;p3"/>
            <p:cNvSpPr/>
            <p:nvPr/>
          </p:nvSpPr>
          <p:spPr>
            <a:xfrm>
              <a:off x="314030" y="3131141"/>
              <a:ext cx="3641522" cy="410966"/>
            </a:xfrm>
            <a:prstGeom prst="rect">
              <a:avLst/>
            </a:pr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14030" y="3640329"/>
              <a:ext cx="1915462" cy="410966"/>
            </a:xfrm>
            <a:prstGeom prst="rect">
              <a:avLst/>
            </a:pr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83578" y="2157574"/>
              <a:ext cx="3179182" cy="410966"/>
            </a:xfrm>
            <a:prstGeom prst="rect">
              <a:avLst/>
            </a:prstGeom>
            <a:solidFill>
              <a:srgbClr val="9B51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43838" y="2666762"/>
              <a:ext cx="3918922" cy="410966"/>
            </a:xfrm>
            <a:prstGeom prst="rect">
              <a:avLst/>
            </a:prstGeom>
            <a:solidFill>
              <a:srgbClr val="9B51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311015" y="3640329"/>
              <a:ext cx="1870565" cy="410966"/>
            </a:xfrm>
            <a:prstGeom prst="rect">
              <a:avLst/>
            </a:prstGeom>
            <a:solidFill>
              <a:srgbClr val="2EA3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43838" y="4104708"/>
              <a:ext cx="4037743" cy="410966"/>
            </a:xfrm>
            <a:prstGeom prst="rect">
              <a:avLst/>
            </a:prstGeom>
            <a:solidFill>
              <a:srgbClr val="2EA3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20548" y="2059352"/>
              <a:ext cx="4376791" cy="2554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Educação não transforma o mundo. Educação muda as pessoas. Pessoas transformam o mundo</a:t>
              </a:r>
              <a:endParaRPr/>
            </a:p>
          </p:txBody>
        </p:sp>
        <p:pic>
          <p:nvPicPr>
            <p:cNvPr id="139" name="Google Shape;139;p3"/>
            <p:cNvPicPr preferRelativeResize="0"/>
            <p:nvPr/>
          </p:nvPicPr>
          <p:blipFill rotWithShape="1">
            <a:blip r:embed="rId3">
              <a:alphaModFix/>
            </a:blip>
            <a:srcRect l="12396" t="5071" r="9583" b="13556"/>
            <a:stretch/>
          </p:blipFill>
          <p:spPr>
            <a:xfrm>
              <a:off x="1687620" y="0"/>
              <a:ext cx="10504380" cy="6858000"/>
            </a:xfrm>
            <a:custGeom>
              <a:avLst/>
              <a:gdLst/>
              <a:ahLst/>
              <a:cxnLst/>
              <a:rect l="l" t="t" r="r" b="b"/>
              <a:pathLst>
                <a:path w="9512300" h="6210300" extrusionOk="0">
                  <a:moveTo>
                    <a:pt x="0" y="0"/>
                  </a:moveTo>
                  <a:lnTo>
                    <a:pt x="9512300" y="0"/>
                  </a:lnTo>
                  <a:lnTo>
                    <a:pt x="9512300" y="6210300"/>
                  </a:lnTo>
                  <a:lnTo>
                    <a:pt x="0" y="6210300"/>
                  </a:lnTo>
                  <a:cubicBezTo>
                    <a:pt x="1479957" y="6210300"/>
                    <a:pt x="2679700" y="4820077"/>
                    <a:pt x="2679700" y="3105150"/>
                  </a:cubicBezTo>
                  <a:cubicBezTo>
                    <a:pt x="2679700" y="1390223"/>
                    <a:pt x="1479957" y="0"/>
                    <a:pt x="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40" name="Google Shape;140;p3" descr="Texto&#10;&#10;Descrição gerada automaticament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9075" y="6323489"/>
              <a:ext cx="885825" cy="353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3" descr="Ícone&#10;&#10;Descrição gerada automaticament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10318" y="6323489"/>
              <a:ext cx="886807" cy="257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3"/>
            <p:cNvSpPr txBox="1"/>
            <p:nvPr/>
          </p:nvSpPr>
          <p:spPr>
            <a:xfrm>
              <a:off x="-58987" y="4589008"/>
              <a:ext cx="164833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Paulo Freire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" descr="Mulher com criança no colo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 t="30367" b="24991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 txBox="1"/>
          <p:nvPr/>
        </p:nvSpPr>
        <p:spPr>
          <a:xfrm>
            <a:off x="1" y="4306930"/>
            <a:ext cx="6096000" cy="1015663"/>
          </a:xfrm>
          <a:prstGeom prst="rect">
            <a:avLst/>
          </a:pr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Passos Mágicos</a:t>
            </a:r>
            <a:endParaRPr/>
          </a:p>
        </p:txBody>
      </p:sp>
      <p:pic>
        <p:nvPicPr>
          <p:cNvPr id="149" name="Google Shape;149;p4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 r="78351"/>
          <a:stretch/>
        </p:blipFill>
        <p:spPr>
          <a:xfrm>
            <a:off x="2782530" y="5600892"/>
            <a:ext cx="530941" cy="97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" descr="Mulher com criança no colo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 l="21499" t="24371" r="14638" b="28857"/>
          <a:stretch/>
        </p:blipFill>
        <p:spPr>
          <a:xfrm>
            <a:off x="4771349" y="0"/>
            <a:ext cx="7420651" cy="6858000"/>
          </a:xfrm>
          <a:custGeom>
            <a:avLst/>
            <a:gdLst/>
            <a:ahLst/>
            <a:cxnLst/>
            <a:rect l="l" t="t" r="r" b="b"/>
            <a:pathLst>
              <a:path w="7420651" h="6847682" extrusionOk="0">
                <a:moveTo>
                  <a:pt x="1921185" y="0"/>
                </a:moveTo>
                <a:lnTo>
                  <a:pt x="7420651" y="0"/>
                </a:lnTo>
                <a:lnTo>
                  <a:pt x="5499465" y="6847682"/>
                </a:lnTo>
                <a:lnTo>
                  <a:pt x="0" y="68476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55" name="Google Shape;155;p5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75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6118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 txBox="1"/>
          <p:nvPr/>
        </p:nvSpPr>
        <p:spPr>
          <a:xfrm>
            <a:off x="263178" y="312131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F58334"/>
                </a:solidFill>
                <a:latin typeface="Arial"/>
                <a:ea typeface="Arial"/>
                <a:cs typeface="Arial"/>
                <a:sym typeface="Arial"/>
              </a:rPr>
              <a:t>Passos Mágicos</a:t>
            </a:r>
            <a:endParaRPr/>
          </a:p>
        </p:txBody>
      </p:sp>
      <p:pic>
        <p:nvPicPr>
          <p:cNvPr id="158" name="Google Shape;158;p5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 r="78351"/>
          <a:stretch/>
        </p:blipFill>
        <p:spPr>
          <a:xfrm>
            <a:off x="5357445" y="312131"/>
            <a:ext cx="317203" cy="58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5"/>
          <p:cNvCxnSpPr/>
          <p:nvPr/>
        </p:nvCxnSpPr>
        <p:spPr>
          <a:xfrm>
            <a:off x="0" y="89690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F5833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60" name="Google Shape;160;p5"/>
          <p:cNvGrpSpPr/>
          <p:nvPr/>
        </p:nvGrpSpPr>
        <p:grpSpPr>
          <a:xfrm>
            <a:off x="-107028" y="3512633"/>
            <a:ext cx="7285038" cy="665854"/>
            <a:chOff x="-376239" y="2243335"/>
            <a:chExt cx="7285038" cy="665854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3066386" y="-933225"/>
              <a:ext cx="665854" cy="7018973"/>
            </a:xfrm>
            <a:prstGeom prst="roundRect">
              <a:avLst>
                <a:gd name="adj" fmla="val 16667"/>
              </a:avLst>
            </a:pr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-376239" y="2391595"/>
              <a:ext cx="66989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Usando educação como ferramenta de transformação social</a:t>
              </a:r>
              <a:endParaRPr dirty="0"/>
            </a:p>
          </p:txBody>
        </p:sp>
      </p:grpSp>
      <p:grpSp>
        <p:nvGrpSpPr>
          <p:cNvPr id="163" name="Google Shape;163;p5"/>
          <p:cNvGrpSpPr/>
          <p:nvPr/>
        </p:nvGrpSpPr>
        <p:grpSpPr>
          <a:xfrm>
            <a:off x="1059765" y="1773750"/>
            <a:ext cx="3637280" cy="665854"/>
            <a:chOff x="741680" y="3692786"/>
            <a:chExt cx="3637280" cy="665854"/>
          </a:xfrm>
        </p:grpSpPr>
        <p:sp>
          <p:nvSpPr>
            <p:cNvPr id="164" name="Google Shape;164;p5"/>
            <p:cNvSpPr/>
            <p:nvPr/>
          </p:nvSpPr>
          <p:spPr>
            <a:xfrm rot="-5400000">
              <a:off x="2227393" y="2207073"/>
              <a:ext cx="665854" cy="3637280"/>
            </a:xfrm>
            <a:prstGeom prst="flowChartOffpageConnector">
              <a:avLst/>
            </a:pr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 txBox="1"/>
            <p:nvPr/>
          </p:nvSpPr>
          <p:spPr>
            <a:xfrm>
              <a:off x="741680" y="3841047"/>
              <a:ext cx="2987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30 Anos de Atuação</a:t>
              </a:r>
              <a:endParaRPr/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1059764" y="4413038"/>
            <a:ext cx="3637280" cy="872215"/>
            <a:chOff x="567035" y="3879840"/>
            <a:chExt cx="3637280" cy="665854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052748" y="2394127"/>
              <a:ext cx="665854" cy="3637280"/>
            </a:xfrm>
            <a:prstGeom prst="flowChartOffpageConnector">
              <a:avLst/>
            </a:pr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 txBox="1"/>
            <p:nvPr/>
          </p:nvSpPr>
          <p:spPr>
            <a:xfrm>
              <a:off x="567035" y="4028101"/>
              <a:ext cx="2987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Amplia o programa em 2016</a:t>
              </a:r>
              <a:endParaRPr dirty="0"/>
            </a:p>
          </p:txBody>
        </p:sp>
      </p:grpSp>
      <p:grpSp>
        <p:nvGrpSpPr>
          <p:cNvPr id="169" name="Google Shape;169;p5"/>
          <p:cNvGrpSpPr/>
          <p:nvPr/>
        </p:nvGrpSpPr>
        <p:grpSpPr>
          <a:xfrm>
            <a:off x="189359" y="2622659"/>
            <a:ext cx="6537960" cy="806340"/>
            <a:chOff x="482600" y="1286414"/>
            <a:chExt cx="6537960" cy="806340"/>
          </a:xfrm>
        </p:grpSpPr>
        <p:sp>
          <p:nvSpPr>
            <p:cNvPr id="170" name="Google Shape;170;p5"/>
            <p:cNvSpPr/>
            <p:nvPr/>
          </p:nvSpPr>
          <p:spPr>
            <a:xfrm rot="16200000">
              <a:off x="3411029" y="-1516777"/>
              <a:ext cx="806340" cy="6412722"/>
            </a:xfrm>
            <a:prstGeom prst="roundRect">
              <a:avLst>
                <a:gd name="adj" fmla="val 16667"/>
              </a:avLst>
            </a:pr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482600" y="1434675"/>
              <a:ext cx="61061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Transformando a vida de crianças e jovens de baixa renda</a:t>
              </a: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6" descr="Mulher com criança no colo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 l="21499" t="24371" r="14638" b="28857"/>
          <a:stretch/>
        </p:blipFill>
        <p:spPr>
          <a:xfrm flipH="1">
            <a:off x="-1945245" y="0"/>
            <a:ext cx="7420651" cy="6858000"/>
          </a:xfrm>
          <a:custGeom>
            <a:avLst/>
            <a:gdLst/>
            <a:ahLst/>
            <a:cxnLst/>
            <a:rect l="l" t="t" r="r" b="b"/>
            <a:pathLst>
              <a:path w="7420651" h="6847682" extrusionOk="0">
                <a:moveTo>
                  <a:pt x="1921185" y="0"/>
                </a:moveTo>
                <a:lnTo>
                  <a:pt x="7420651" y="0"/>
                </a:lnTo>
                <a:lnTo>
                  <a:pt x="5499465" y="6847682"/>
                </a:lnTo>
                <a:lnTo>
                  <a:pt x="0" y="68476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7" name="Google Shape;177;p6"/>
          <p:cNvSpPr/>
          <p:nvPr/>
        </p:nvSpPr>
        <p:spPr>
          <a:xfrm rot="-5400000">
            <a:off x="1520452" y="-915298"/>
            <a:ext cx="439537" cy="3042287"/>
          </a:xfrm>
          <a:prstGeom prst="roundRect">
            <a:avLst>
              <a:gd name="adj" fmla="val 16667"/>
            </a:avLst>
          </a:pr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6807200" y="3003459"/>
            <a:ext cx="4919242" cy="441789"/>
          </a:xfrm>
          <a:prstGeom prst="rect">
            <a:avLst/>
          </a:pr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6"/>
          <p:cNvGrpSpPr/>
          <p:nvPr/>
        </p:nvGrpSpPr>
        <p:grpSpPr>
          <a:xfrm>
            <a:off x="6516303" y="1175061"/>
            <a:ext cx="1142775" cy="874266"/>
            <a:chOff x="1363599" y="439222"/>
            <a:chExt cx="2567201" cy="2356420"/>
          </a:xfrm>
        </p:grpSpPr>
        <p:sp>
          <p:nvSpPr>
            <p:cNvPr id="180" name="Google Shape;180;p6"/>
            <p:cNvSpPr/>
            <p:nvPr/>
          </p:nvSpPr>
          <p:spPr>
            <a:xfrm>
              <a:off x="2806637" y="439222"/>
              <a:ext cx="1124163" cy="2356420"/>
            </a:xfrm>
            <a:custGeom>
              <a:avLst/>
              <a:gdLst/>
              <a:ahLst/>
              <a:cxnLst/>
              <a:rect l="l" t="t" r="r" b="b"/>
              <a:pathLst>
                <a:path w="1124163" h="2356420" extrusionOk="0">
                  <a:moveTo>
                    <a:pt x="1124164" y="1107950"/>
                  </a:moveTo>
                  <a:lnTo>
                    <a:pt x="548570" y="1107950"/>
                  </a:lnTo>
                  <a:lnTo>
                    <a:pt x="548570" y="991750"/>
                  </a:lnTo>
                  <a:cubicBezTo>
                    <a:pt x="548570" y="748542"/>
                    <a:pt x="745839" y="548570"/>
                    <a:pt x="991750" y="548570"/>
                  </a:cubicBezTo>
                  <a:lnTo>
                    <a:pt x="991750" y="0"/>
                  </a:lnTo>
                  <a:cubicBezTo>
                    <a:pt x="445882" y="0"/>
                    <a:pt x="0" y="445882"/>
                    <a:pt x="0" y="991750"/>
                  </a:cubicBezTo>
                  <a:lnTo>
                    <a:pt x="0" y="2356420"/>
                  </a:lnTo>
                  <a:lnTo>
                    <a:pt x="1124164" y="2356420"/>
                  </a:lnTo>
                  <a:lnTo>
                    <a:pt x="1124164" y="1107950"/>
                  </a:lnTo>
                  <a:close/>
                </a:path>
              </a:pathLst>
            </a:cu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1363599" y="439222"/>
              <a:ext cx="1124163" cy="2356420"/>
            </a:xfrm>
            <a:custGeom>
              <a:avLst/>
              <a:gdLst/>
              <a:ahLst/>
              <a:cxnLst/>
              <a:rect l="l" t="t" r="r" b="b"/>
              <a:pathLst>
                <a:path w="1124163" h="2356420" extrusionOk="0">
                  <a:moveTo>
                    <a:pt x="1124164" y="2356420"/>
                  </a:moveTo>
                  <a:lnTo>
                    <a:pt x="1124164" y="1107950"/>
                  </a:lnTo>
                  <a:lnTo>
                    <a:pt x="548570" y="1107950"/>
                  </a:lnTo>
                  <a:lnTo>
                    <a:pt x="548570" y="991750"/>
                  </a:lnTo>
                  <a:cubicBezTo>
                    <a:pt x="548570" y="748542"/>
                    <a:pt x="745840" y="548570"/>
                    <a:pt x="991750" y="548570"/>
                  </a:cubicBezTo>
                  <a:lnTo>
                    <a:pt x="991750" y="0"/>
                  </a:lnTo>
                  <a:cubicBezTo>
                    <a:pt x="445882" y="0"/>
                    <a:pt x="0" y="445882"/>
                    <a:pt x="0" y="991750"/>
                  </a:cubicBezTo>
                  <a:lnTo>
                    <a:pt x="0" y="2356420"/>
                  </a:lnTo>
                  <a:lnTo>
                    <a:pt x="1124164" y="2356420"/>
                  </a:lnTo>
                  <a:close/>
                </a:path>
              </a:pathLst>
            </a:cu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6"/>
          <p:cNvSpPr/>
          <p:nvPr/>
        </p:nvSpPr>
        <p:spPr>
          <a:xfrm>
            <a:off x="7093732" y="3581254"/>
            <a:ext cx="4632709" cy="441789"/>
          </a:xfrm>
          <a:prstGeom prst="rect">
            <a:avLst/>
          </a:pr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6516303" y="4101840"/>
            <a:ext cx="5210137" cy="441789"/>
          </a:xfrm>
          <a:prstGeom prst="rect">
            <a:avLst/>
          </a:pr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6516303" y="4654235"/>
            <a:ext cx="5210137" cy="441789"/>
          </a:xfrm>
          <a:prstGeom prst="rect">
            <a:avLst/>
          </a:pr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6685280" y="5213153"/>
            <a:ext cx="5041160" cy="441789"/>
          </a:xfrm>
          <a:prstGeom prst="rect">
            <a:avLst/>
          </a:pr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6229107" y="2327483"/>
            <a:ext cx="5578867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Nossa missão é </a:t>
            </a:r>
            <a:r>
              <a:rPr lang="pt-BR" sz="36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transformar a vida de jovens e crianças, oferecendo ferramentas para levá-los a melhores oportunidades de vida.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6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75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6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6118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6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 r="78351"/>
          <a:stretch/>
        </p:blipFill>
        <p:spPr>
          <a:xfrm>
            <a:off x="5357445" y="312131"/>
            <a:ext cx="317203" cy="58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6"/>
          <p:cNvCxnSpPr/>
          <p:nvPr/>
        </p:nvCxnSpPr>
        <p:spPr>
          <a:xfrm>
            <a:off x="0" y="89690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F5833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1" name="Google Shape;191;p6"/>
          <p:cNvGrpSpPr/>
          <p:nvPr/>
        </p:nvGrpSpPr>
        <p:grpSpPr>
          <a:xfrm>
            <a:off x="-77772" y="2822359"/>
            <a:ext cx="4009693" cy="1213283"/>
            <a:chOff x="607840" y="996451"/>
            <a:chExt cx="6412722" cy="1213283"/>
          </a:xfrm>
        </p:grpSpPr>
        <p:sp>
          <p:nvSpPr>
            <p:cNvPr id="192" name="Google Shape;192;p6"/>
            <p:cNvSpPr/>
            <p:nvPr/>
          </p:nvSpPr>
          <p:spPr>
            <a:xfrm rot="-5400000">
              <a:off x="3207559" y="-1603269"/>
              <a:ext cx="1213283" cy="6412722"/>
            </a:xfrm>
            <a:prstGeom prst="roundRect">
              <a:avLst>
                <a:gd name="adj" fmla="val 16667"/>
              </a:avLst>
            </a:pr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 txBox="1"/>
            <p:nvPr/>
          </p:nvSpPr>
          <p:spPr>
            <a:xfrm>
              <a:off x="761133" y="1157675"/>
              <a:ext cx="610613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5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MISSÃO</a:t>
              </a:r>
              <a:endParaRPr/>
            </a:p>
          </p:txBody>
        </p:sp>
      </p:grpSp>
      <p:sp>
        <p:nvSpPr>
          <p:cNvPr id="194" name="Google Shape;194;p6"/>
          <p:cNvSpPr txBox="1"/>
          <p:nvPr/>
        </p:nvSpPr>
        <p:spPr>
          <a:xfrm>
            <a:off x="263178" y="312131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Passos Mágicos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7" descr="Mulher com criança no colo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 l="21499" t="24371" r="14638" b="28857"/>
          <a:stretch/>
        </p:blipFill>
        <p:spPr>
          <a:xfrm flipH="1">
            <a:off x="-1936079" y="0"/>
            <a:ext cx="7420651" cy="6858000"/>
          </a:xfrm>
          <a:custGeom>
            <a:avLst/>
            <a:gdLst/>
            <a:ahLst/>
            <a:cxnLst/>
            <a:rect l="l" t="t" r="r" b="b"/>
            <a:pathLst>
              <a:path w="7420651" h="6847682" extrusionOk="0">
                <a:moveTo>
                  <a:pt x="1921185" y="0"/>
                </a:moveTo>
                <a:lnTo>
                  <a:pt x="7420651" y="0"/>
                </a:lnTo>
                <a:lnTo>
                  <a:pt x="5499465" y="6847682"/>
                </a:lnTo>
                <a:lnTo>
                  <a:pt x="0" y="68476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0" name="Google Shape;200;p7"/>
          <p:cNvSpPr/>
          <p:nvPr/>
        </p:nvSpPr>
        <p:spPr>
          <a:xfrm rot="-5400000">
            <a:off x="1520452" y="-915298"/>
            <a:ext cx="439537" cy="3042287"/>
          </a:xfrm>
          <a:prstGeom prst="roundRect">
            <a:avLst>
              <a:gd name="adj" fmla="val 16667"/>
            </a:avLst>
          </a:pr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7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75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6118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 txBox="1"/>
          <p:nvPr/>
        </p:nvSpPr>
        <p:spPr>
          <a:xfrm>
            <a:off x="263178" y="312131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Passos Mágicos</a:t>
            </a:r>
            <a:endParaRPr/>
          </a:p>
        </p:txBody>
      </p:sp>
      <p:pic>
        <p:nvPicPr>
          <p:cNvPr id="204" name="Google Shape;204;p7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 r="78351"/>
          <a:stretch/>
        </p:blipFill>
        <p:spPr>
          <a:xfrm>
            <a:off x="5357445" y="312131"/>
            <a:ext cx="317203" cy="58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7"/>
          <p:cNvCxnSpPr/>
          <p:nvPr/>
        </p:nvCxnSpPr>
        <p:spPr>
          <a:xfrm>
            <a:off x="0" y="89690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F583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7"/>
          <p:cNvSpPr/>
          <p:nvPr/>
        </p:nvSpPr>
        <p:spPr>
          <a:xfrm rot="-5400000">
            <a:off x="7893974" y="1588416"/>
            <a:ext cx="3521131" cy="393192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583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30751" y="2434146"/>
            <a:ext cx="3041954" cy="304195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  <p:sp>
        <p:nvSpPr>
          <p:cNvPr id="208" name="Google Shape;208;p7"/>
          <p:cNvSpPr/>
          <p:nvPr/>
        </p:nvSpPr>
        <p:spPr>
          <a:xfrm>
            <a:off x="5448749" y="4617508"/>
            <a:ext cx="53313" cy="45719"/>
          </a:xfrm>
          <a:prstGeom prst="flowChartConnector">
            <a:avLst/>
          </a:pr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7"/>
          <p:cNvCxnSpPr>
            <a:stCxn id="208" idx="4"/>
            <a:endCxn id="206" idx="3"/>
          </p:cNvCxnSpPr>
          <p:nvPr/>
        </p:nvCxnSpPr>
        <p:spPr>
          <a:xfrm rot="-5400000">
            <a:off x="6130155" y="1138977"/>
            <a:ext cx="2869500" cy="4179000"/>
          </a:xfrm>
          <a:prstGeom prst="curvedConnector5">
            <a:avLst>
              <a:gd name="adj1" fmla="val -7967"/>
              <a:gd name="adj2" fmla="val 29256"/>
              <a:gd name="adj3" fmla="val 107964"/>
            </a:avLst>
          </a:prstGeom>
          <a:noFill/>
          <a:ln w="19050" cap="flat" cmpd="sng">
            <a:solidFill>
              <a:srgbClr val="F58334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7"/>
          <p:cNvSpPr txBox="1"/>
          <p:nvPr/>
        </p:nvSpPr>
        <p:spPr>
          <a:xfrm>
            <a:off x="7701907" y="2252834"/>
            <a:ext cx="3905264" cy="89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 Atua dentro de orfanatos no município de Embu-Guaçu, que faz parte da Região Metropolitana de São Paulo.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7701907" y="3940813"/>
            <a:ext cx="3905264" cy="34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 67.296 habitantes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7"/>
          <p:cNvCxnSpPr/>
          <p:nvPr/>
        </p:nvCxnSpPr>
        <p:spPr>
          <a:xfrm>
            <a:off x="8625841" y="3328349"/>
            <a:ext cx="2057400" cy="12381"/>
          </a:xfrm>
          <a:prstGeom prst="straightConnector1">
            <a:avLst/>
          </a:prstGeom>
          <a:noFill/>
          <a:ln w="9525" cap="flat" cmpd="sng">
            <a:solidFill>
              <a:srgbClr val="F583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7"/>
          <p:cNvSpPr txBox="1"/>
          <p:nvPr/>
        </p:nvSpPr>
        <p:spPr>
          <a:xfrm>
            <a:off x="7721901" y="4274823"/>
            <a:ext cx="3905264" cy="34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PIB: R$ 441.660,396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7741895" y="4608833"/>
            <a:ext cx="3905264" cy="34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PIB: per capita R$ 7.158,08 (IBGE 2008)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7741895" y="3609383"/>
            <a:ext cx="3905264" cy="34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48 KM de São Paulo (Capital)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7"/>
          <p:cNvGrpSpPr/>
          <p:nvPr/>
        </p:nvGrpSpPr>
        <p:grpSpPr>
          <a:xfrm>
            <a:off x="8200436" y="3638823"/>
            <a:ext cx="316923" cy="281662"/>
            <a:chOff x="6483523" y="3830330"/>
            <a:chExt cx="1510785" cy="1342696"/>
          </a:xfrm>
        </p:grpSpPr>
        <p:sp>
          <p:nvSpPr>
            <p:cNvPr id="217" name="Google Shape;217;p7"/>
            <p:cNvSpPr/>
            <p:nvPr/>
          </p:nvSpPr>
          <p:spPr>
            <a:xfrm>
              <a:off x="6483523" y="4513410"/>
              <a:ext cx="410262" cy="659616"/>
            </a:xfrm>
            <a:custGeom>
              <a:avLst/>
              <a:gdLst/>
              <a:ahLst/>
              <a:cxnLst/>
              <a:rect l="l" t="t" r="r" b="b"/>
              <a:pathLst>
                <a:path w="410262" h="659616" extrusionOk="0">
                  <a:moveTo>
                    <a:pt x="205168" y="0"/>
                  </a:moveTo>
                  <a:cubicBezTo>
                    <a:pt x="92046" y="0"/>
                    <a:pt x="0" y="92065"/>
                    <a:pt x="0" y="205168"/>
                  </a:cubicBezTo>
                  <a:cubicBezTo>
                    <a:pt x="0" y="314635"/>
                    <a:pt x="189109" y="632739"/>
                    <a:pt x="197148" y="646206"/>
                  </a:cubicBezTo>
                  <a:lnTo>
                    <a:pt x="205168" y="659617"/>
                  </a:lnTo>
                  <a:lnTo>
                    <a:pt x="213170" y="646206"/>
                  </a:lnTo>
                  <a:cubicBezTo>
                    <a:pt x="221228" y="632684"/>
                    <a:pt x="410262" y="314635"/>
                    <a:pt x="410262" y="205168"/>
                  </a:cubicBezTo>
                  <a:cubicBezTo>
                    <a:pt x="410262" y="92046"/>
                    <a:pt x="318254" y="0"/>
                    <a:pt x="205168" y="0"/>
                  </a:cubicBezTo>
                  <a:close/>
                  <a:moveTo>
                    <a:pt x="205168" y="303817"/>
                  </a:moveTo>
                  <a:cubicBezTo>
                    <a:pt x="154529" y="303817"/>
                    <a:pt x="113328" y="262616"/>
                    <a:pt x="113328" y="211976"/>
                  </a:cubicBezTo>
                  <a:cubicBezTo>
                    <a:pt x="113328" y="161412"/>
                    <a:pt x="154529" y="120247"/>
                    <a:pt x="205168" y="120247"/>
                  </a:cubicBezTo>
                  <a:cubicBezTo>
                    <a:pt x="255752" y="120247"/>
                    <a:pt x="296897" y="161412"/>
                    <a:pt x="296897" y="211976"/>
                  </a:cubicBezTo>
                  <a:cubicBezTo>
                    <a:pt x="296897" y="262616"/>
                    <a:pt x="255752" y="303817"/>
                    <a:pt x="205168" y="303817"/>
                  </a:cubicBezTo>
                  <a:close/>
                </a:path>
              </a:pathLst>
            </a:cu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415193" y="3830330"/>
              <a:ext cx="211584" cy="338938"/>
            </a:xfrm>
            <a:custGeom>
              <a:avLst/>
              <a:gdLst/>
              <a:ahLst/>
              <a:cxnLst/>
              <a:rect l="l" t="t" r="r" b="b"/>
              <a:pathLst>
                <a:path w="211584" h="338938" extrusionOk="0">
                  <a:moveTo>
                    <a:pt x="105792" y="338938"/>
                  </a:moveTo>
                  <a:lnTo>
                    <a:pt x="113813" y="325528"/>
                  </a:lnTo>
                  <a:cubicBezTo>
                    <a:pt x="117823" y="318832"/>
                    <a:pt x="211585" y="161020"/>
                    <a:pt x="211585" y="105792"/>
                  </a:cubicBezTo>
                  <a:cubicBezTo>
                    <a:pt x="211585" y="47450"/>
                    <a:pt x="164135" y="0"/>
                    <a:pt x="105792" y="0"/>
                  </a:cubicBezTo>
                  <a:cubicBezTo>
                    <a:pt x="47450" y="0"/>
                    <a:pt x="0" y="47450"/>
                    <a:pt x="0" y="105792"/>
                  </a:cubicBezTo>
                  <a:cubicBezTo>
                    <a:pt x="0" y="161020"/>
                    <a:pt x="93762" y="318832"/>
                    <a:pt x="97772" y="325528"/>
                  </a:cubicBezTo>
                  <a:lnTo>
                    <a:pt x="105792" y="338938"/>
                  </a:lnTo>
                  <a:close/>
                  <a:moveTo>
                    <a:pt x="55806" y="109131"/>
                  </a:moveTo>
                  <a:cubicBezTo>
                    <a:pt x="55806" y="81601"/>
                    <a:pt x="78244" y="59200"/>
                    <a:pt x="105792" y="59200"/>
                  </a:cubicBezTo>
                  <a:cubicBezTo>
                    <a:pt x="133341" y="59200"/>
                    <a:pt x="155723" y="81601"/>
                    <a:pt x="155723" y="109131"/>
                  </a:cubicBezTo>
                  <a:cubicBezTo>
                    <a:pt x="155723" y="136698"/>
                    <a:pt x="133341" y="159117"/>
                    <a:pt x="105792" y="159117"/>
                  </a:cubicBezTo>
                  <a:cubicBezTo>
                    <a:pt x="78244" y="159117"/>
                    <a:pt x="55806" y="136717"/>
                    <a:pt x="55806" y="109131"/>
                  </a:cubicBezTo>
                  <a:close/>
                </a:path>
              </a:pathLst>
            </a:cu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6792059" y="4141701"/>
              <a:ext cx="1202249" cy="1022484"/>
            </a:xfrm>
            <a:custGeom>
              <a:avLst/>
              <a:gdLst/>
              <a:ahLst/>
              <a:cxnLst/>
              <a:rect l="l" t="t" r="r" b="b"/>
              <a:pathLst>
                <a:path w="1202249" h="1022484" extrusionOk="0">
                  <a:moveTo>
                    <a:pt x="1025600" y="669222"/>
                  </a:moveTo>
                  <a:lnTo>
                    <a:pt x="432234" y="669222"/>
                  </a:lnTo>
                  <a:cubicBezTo>
                    <a:pt x="345131" y="669222"/>
                    <a:pt x="274254" y="598364"/>
                    <a:pt x="274254" y="511261"/>
                  </a:cubicBezTo>
                  <a:cubicBezTo>
                    <a:pt x="274254" y="424120"/>
                    <a:pt x="345131" y="353244"/>
                    <a:pt x="432234" y="353244"/>
                  </a:cubicBezTo>
                  <a:lnTo>
                    <a:pt x="1025600" y="353244"/>
                  </a:lnTo>
                  <a:cubicBezTo>
                    <a:pt x="1123018" y="353244"/>
                    <a:pt x="1202250" y="274012"/>
                    <a:pt x="1202250" y="176631"/>
                  </a:cubicBezTo>
                  <a:cubicBezTo>
                    <a:pt x="1202250" y="79232"/>
                    <a:pt x="1123018" y="0"/>
                    <a:pt x="1025600" y="0"/>
                  </a:cubicBezTo>
                  <a:lnTo>
                    <a:pt x="812560" y="0"/>
                  </a:lnTo>
                  <a:lnTo>
                    <a:pt x="812560" y="18652"/>
                  </a:lnTo>
                  <a:lnTo>
                    <a:pt x="1025600" y="18652"/>
                  </a:lnTo>
                  <a:cubicBezTo>
                    <a:pt x="1112722" y="18652"/>
                    <a:pt x="1183598" y="89528"/>
                    <a:pt x="1183598" y="176631"/>
                  </a:cubicBezTo>
                  <a:cubicBezTo>
                    <a:pt x="1183598" y="263735"/>
                    <a:pt x="1112722" y="334592"/>
                    <a:pt x="1025600" y="334592"/>
                  </a:cubicBezTo>
                  <a:lnTo>
                    <a:pt x="432234" y="334592"/>
                  </a:lnTo>
                  <a:cubicBezTo>
                    <a:pt x="334835" y="334592"/>
                    <a:pt x="255603" y="413843"/>
                    <a:pt x="255603" y="511261"/>
                  </a:cubicBezTo>
                  <a:cubicBezTo>
                    <a:pt x="255603" y="608641"/>
                    <a:pt x="334835" y="687874"/>
                    <a:pt x="432234" y="687874"/>
                  </a:cubicBezTo>
                  <a:lnTo>
                    <a:pt x="1025600" y="687874"/>
                  </a:lnTo>
                  <a:cubicBezTo>
                    <a:pt x="1112722" y="687874"/>
                    <a:pt x="1183598" y="758769"/>
                    <a:pt x="1183598" y="845872"/>
                  </a:cubicBezTo>
                  <a:cubicBezTo>
                    <a:pt x="1183598" y="932975"/>
                    <a:pt x="1112722" y="1003833"/>
                    <a:pt x="1025600" y="1003833"/>
                  </a:cubicBezTo>
                  <a:lnTo>
                    <a:pt x="432234" y="1003833"/>
                  </a:lnTo>
                  <a:lnTo>
                    <a:pt x="0" y="1003833"/>
                  </a:lnTo>
                  <a:lnTo>
                    <a:pt x="0" y="1022485"/>
                  </a:lnTo>
                  <a:lnTo>
                    <a:pt x="432234" y="1022485"/>
                  </a:lnTo>
                  <a:lnTo>
                    <a:pt x="1025600" y="1022485"/>
                  </a:lnTo>
                  <a:cubicBezTo>
                    <a:pt x="1123018" y="1022485"/>
                    <a:pt x="1202250" y="943290"/>
                    <a:pt x="1202250" y="845872"/>
                  </a:cubicBezTo>
                  <a:cubicBezTo>
                    <a:pt x="1202250" y="748454"/>
                    <a:pt x="1123018" y="669222"/>
                    <a:pt x="1025600" y="669222"/>
                  </a:cubicBezTo>
                  <a:close/>
                </a:path>
              </a:pathLst>
            </a:cu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7"/>
          <p:cNvGrpSpPr/>
          <p:nvPr/>
        </p:nvGrpSpPr>
        <p:grpSpPr>
          <a:xfrm>
            <a:off x="8693996" y="4366092"/>
            <a:ext cx="196716" cy="164535"/>
            <a:chOff x="5133206" y="3357924"/>
            <a:chExt cx="1872924" cy="1566531"/>
          </a:xfrm>
        </p:grpSpPr>
        <p:sp>
          <p:nvSpPr>
            <p:cNvPr id="221" name="Google Shape;221;p7"/>
            <p:cNvSpPr/>
            <p:nvPr/>
          </p:nvSpPr>
          <p:spPr>
            <a:xfrm>
              <a:off x="5133206" y="3357924"/>
              <a:ext cx="1538638" cy="1538641"/>
            </a:xfrm>
            <a:custGeom>
              <a:avLst/>
              <a:gdLst/>
              <a:ahLst/>
              <a:cxnLst/>
              <a:rect l="l" t="t" r="r" b="b"/>
              <a:pathLst>
                <a:path w="1538638" h="1538641" extrusionOk="0">
                  <a:moveTo>
                    <a:pt x="1249900" y="899017"/>
                  </a:moveTo>
                  <a:cubicBezTo>
                    <a:pt x="1256139" y="863003"/>
                    <a:pt x="1259973" y="826989"/>
                    <a:pt x="1261578" y="790884"/>
                  </a:cubicBezTo>
                  <a:lnTo>
                    <a:pt x="1481141" y="788388"/>
                  </a:lnTo>
                  <a:cubicBezTo>
                    <a:pt x="1480607" y="809426"/>
                    <a:pt x="1479180" y="830285"/>
                    <a:pt x="1476773" y="850878"/>
                  </a:cubicBezTo>
                  <a:cubicBezTo>
                    <a:pt x="1496118" y="849808"/>
                    <a:pt x="1515461" y="849185"/>
                    <a:pt x="1534448" y="849185"/>
                  </a:cubicBezTo>
                  <a:cubicBezTo>
                    <a:pt x="1536589" y="828950"/>
                    <a:pt x="1537657" y="808445"/>
                    <a:pt x="1538104" y="787765"/>
                  </a:cubicBezTo>
                  <a:lnTo>
                    <a:pt x="1538549" y="787765"/>
                  </a:lnTo>
                  <a:lnTo>
                    <a:pt x="1538460" y="775998"/>
                  </a:lnTo>
                  <a:cubicBezTo>
                    <a:pt x="1538460" y="773680"/>
                    <a:pt x="1538638" y="771452"/>
                    <a:pt x="1538638" y="769223"/>
                  </a:cubicBezTo>
                  <a:cubicBezTo>
                    <a:pt x="1538638" y="763517"/>
                    <a:pt x="1538371" y="757812"/>
                    <a:pt x="1538193" y="752107"/>
                  </a:cubicBezTo>
                  <a:lnTo>
                    <a:pt x="1538015" y="734813"/>
                  </a:lnTo>
                  <a:lnTo>
                    <a:pt x="1537746" y="734813"/>
                  </a:lnTo>
                  <a:cubicBezTo>
                    <a:pt x="1519651" y="326523"/>
                    <a:pt x="1181967" y="0"/>
                    <a:pt x="769318" y="0"/>
                  </a:cubicBezTo>
                  <a:cubicBezTo>
                    <a:pt x="345167" y="0"/>
                    <a:pt x="0" y="345076"/>
                    <a:pt x="0" y="769318"/>
                  </a:cubicBezTo>
                  <a:cubicBezTo>
                    <a:pt x="0" y="1002777"/>
                    <a:pt x="104654" y="1212183"/>
                    <a:pt x="269401" y="1353399"/>
                  </a:cubicBezTo>
                  <a:lnTo>
                    <a:pt x="281170" y="1365791"/>
                  </a:lnTo>
                  <a:cubicBezTo>
                    <a:pt x="281615" y="1365344"/>
                    <a:pt x="282060" y="1364987"/>
                    <a:pt x="282507" y="1364542"/>
                  </a:cubicBezTo>
                  <a:cubicBezTo>
                    <a:pt x="415243" y="1473298"/>
                    <a:pt x="584703" y="1538642"/>
                    <a:pt x="769324" y="1538642"/>
                  </a:cubicBezTo>
                  <a:cubicBezTo>
                    <a:pt x="912223" y="1538642"/>
                    <a:pt x="1046029" y="1499328"/>
                    <a:pt x="1160750" y="1431223"/>
                  </a:cubicBezTo>
                  <a:lnTo>
                    <a:pt x="1160750" y="1363919"/>
                  </a:lnTo>
                  <a:cubicBezTo>
                    <a:pt x="1100845" y="1403500"/>
                    <a:pt x="1034701" y="1434165"/>
                    <a:pt x="964186" y="1454222"/>
                  </a:cubicBezTo>
                  <a:cubicBezTo>
                    <a:pt x="1018386" y="1391553"/>
                    <a:pt x="1065543" y="1328529"/>
                    <a:pt x="1105035" y="1265057"/>
                  </a:cubicBezTo>
                  <a:cubicBezTo>
                    <a:pt x="1126697" y="1281102"/>
                    <a:pt x="1145417" y="1296613"/>
                    <a:pt x="1160839" y="1310610"/>
                  </a:cubicBezTo>
                  <a:lnTo>
                    <a:pt x="1160839" y="1235193"/>
                  </a:lnTo>
                  <a:cubicBezTo>
                    <a:pt x="1152548" y="1228596"/>
                    <a:pt x="1143812" y="1221909"/>
                    <a:pt x="1134542" y="1215225"/>
                  </a:cubicBezTo>
                  <a:cubicBezTo>
                    <a:pt x="1143812" y="1198643"/>
                    <a:pt x="1152548" y="1182064"/>
                    <a:pt x="1160839" y="1165482"/>
                  </a:cubicBezTo>
                  <a:lnTo>
                    <a:pt x="1160839" y="1035242"/>
                  </a:lnTo>
                  <a:cubicBezTo>
                    <a:pt x="1142742" y="1085697"/>
                    <a:pt x="1119832" y="1136066"/>
                    <a:pt x="1092020" y="1186253"/>
                  </a:cubicBezTo>
                  <a:cubicBezTo>
                    <a:pt x="1016158" y="1138382"/>
                    <a:pt x="916673" y="1094792"/>
                    <a:pt x="798565" y="1086501"/>
                  </a:cubicBezTo>
                  <a:lnTo>
                    <a:pt x="795265" y="796332"/>
                  </a:lnTo>
                  <a:lnTo>
                    <a:pt x="1210333" y="791695"/>
                  </a:lnTo>
                  <a:cubicBezTo>
                    <a:pt x="1207928" y="841704"/>
                    <a:pt x="1200885" y="891625"/>
                    <a:pt x="1188939" y="941546"/>
                  </a:cubicBezTo>
                  <a:cubicBezTo>
                    <a:pt x="1204183" y="924967"/>
                    <a:pt x="1225041" y="910971"/>
                    <a:pt x="1250003" y="899202"/>
                  </a:cubicBezTo>
                  <a:close/>
                  <a:moveTo>
                    <a:pt x="1480689" y="735436"/>
                  </a:moveTo>
                  <a:lnTo>
                    <a:pt x="1262107" y="737933"/>
                  </a:lnTo>
                  <a:cubicBezTo>
                    <a:pt x="1261840" y="725096"/>
                    <a:pt x="1261573" y="712348"/>
                    <a:pt x="1260770" y="699511"/>
                  </a:cubicBezTo>
                  <a:cubicBezTo>
                    <a:pt x="1251142" y="552601"/>
                    <a:pt x="1204162" y="425135"/>
                    <a:pt x="1147468" y="321550"/>
                  </a:cubicBezTo>
                  <a:cubicBezTo>
                    <a:pt x="1192218" y="287408"/>
                    <a:pt x="1224133" y="255673"/>
                    <a:pt x="1241516" y="236775"/>
                  </a:cubicBezTo>
                  <a:cubicBezTo>
                    <a:pt x="1380760" y="360330"/>
                    <a:pt x="1471415" y="537464"/>
                    <a:pt x="1480680" y="735527"/>
                  </a:cubicBezTo>
                  <a:close/>
                  <a:moveTo>
                    <a:pt x="1197207" y="200307"/>
                  </a:moveTo>
                  <a:cubicBezTo>
                    <a:pt x="1181784" y="216619"/>
                    <a:pt x="1154951" y="242740"/>
                    <a:pt x="1118225" y="271266"/>
                  </a:cubicBezTo>
                  <a:cubicBezTo>
                    <a:pt x="1069375" y="192463"/>
                    <a:pt x="1016957" y="130328"/>
                    <a:pt x="976486" y="87806"/>
                  </a:cubicBezTo>
                  <a:cubicBezTo>
                    <a:pt x="1056983" y="112320"/>
                    <a:pt x="1131510" y="150742"/>
                    <a:pt x="1197209" y="200307"/>
                  </a:cubicBezTo>
                  <a:close/>
                  <a:moveTo>
                    <a:pt x="879219" y="65521"/>
                  </a:moveTo>
                  <a:cubicBezTo>
                    <a:pt x="901237" y="84597"/>
                    <a:pt x="993858" y="168750"/>
                    <a:pt x="1075783" y="301673"/>
                  </a:cubicBezTo>
                  <a:cubicBezTo>
                    <a:pt x="1003755" y="349723"/>
                    <a:pt x="906586" y="395810"/>
                    <a:pt x="791411" y="403297"/>
                  </a:cubicBezTo>
                  <a:lnTo>
                    <a:pt x="790788" y="403297"/>
                  </a:lnTo>
                  <a:lnTo>
                    <a:pt x="786865" y="57422"/>
                  </a:lnTo>
                  <a:cubicBezTo>
                    <a:pt x="818154" y="58225"/>
                    <a:pt x="848999" y="60809"/>
                    <a:pt x="879219" y="65446"/>
                  </a:cubicBezTo>
                  <a:close/>
                  <a:moveTo>
                    <a:pt x="637818" y="69444"/>
                  </a:moveTo>
                  <a:cubicBezTo>
                    <a:pt x="669197" y="63561"/>
                    <a:pt x="701199" y="59549"/>
                    <a:pt x="733826" y="57945"/>
                  </a:cubicBezTo>
                  <a:lnTo>
                    <a:pt x="737749" y="403729"/>
                  </a:lnTo>
                  <a:cubicBezTo>
                    <a:pt x="639245" y="399717"/>
                    <a:pt x="540562" y="367356"/>
                    <a:pt x="442674" y="306739"/>
                  </a:cubicBezTo>
                  <a:cubicBezTo>
                    <a:pt x="520676" y="178638"/>
                    <a:pt x="609374" y="94664"/>
                    <a:pt x="637812" y="69447"/>
                  </a:cubicBezTo>
                  <a:close/>
                  <a:moveTo>
                    <a:pt x="738372" y="460870"/>
                  </a:moveTo>
                  <a:lnTo>
                    <a:pt x="741581" y="743805"/>
                  </a:lnTo>
                  <a:lnTo>
                    <a:pt x="310127" y="748618"/>
                  </a:lnTo>
                  <a:cubicBezTo>
                    <a:pt x="310216" y="733553"/>
                    <a:pt x="310664" y="718398"/>
                    <a:pt x="311643" y="703332"/>
                  </a:cubicBezTo>
                  <a:cubicBezTo>
                    <a:pt x="320289" y="570329"/>
                    <a:pt x="362545" y="453008"/>
                    <a:pt x="414337" y="356201"/>
                  </a:cubicBezTo>
                  <a:cubicBezTo>
                    <a:pt x="521132" y="421990"/>
                    <a:pt x="629443" y="457025"/>
                    <a:pt x="738372" y="460856"/>
                  </a:cubicBezTo>
                  <a:close/>
                  <a:moveTo>
                    <a:pt x="537351" y="96008"/>
                  </a:moveTo>
                  <a:cubicBezTo>
                    <a:pt x="496881" y="139420"/>
                    <a:pt x="446245" y="200752"/>
                    <a:pt x="399177" y="277773"/>
                  </a:cubicBezTo>
                  <a:cubicBezTo>
                    <a:pt x="373058" y="259319"/>
                    <a:pt x="346937" y="238817"/>
                    <a:pt x="320908" y="216352"/>
                  </a:cubicBezTo>
                  <a:cubicBezTo>
                    <a:pt x="384825" y="164382"/>
                    <a:pt x="457923" y="123464"/>
                    <a:pt x="537262" y="96008"/>
                  </a:cubicBezTo>
                  <a:close/>
                  <a:moveTo>
                    <a:pt x="277762" y="254596"/>
                  </a:moveTo>
                  <a:cubicBezTo>
                    <a:pt x="308518" y="281606"/>
                    <a:pt x="339450" y="305943"/>
                    <a:pt x="370562" y="327694"/>
                  </a:cubicBezTo>
                  <a:cubicBezTo>
                    <a:pt x="315381" y="430210"/>
                    <a:pt x="270097" y="555547"/>
                    <a:pt x="260558" y="699516"/>
                  </a:cubicBezTo>
                  <a:cubicBezTo>
                    <a:pt x="259487" y="716095"/>
                    <a:pt x="258953" y="732677"/>
                    <a:pt x="258864" y="749259"/>
                  </a:cubicBezTo>
                  <a:lnTo>
                    <a:pt x="57487" y="751486"/>
                  </a:lnTo>
                  <a:cubicBezTo>
                    <a:pt x="62300" y="556348"/>
                    <a:pt x="145919" y="380554"/>
                    <a:pt x="277762" y="254605"/>
                  </a:cubicBezTo>
                  <a:close/>
                  <a:moveTo>
                    <a:pt x="57040" y="769323"/>
                  </a:moveTo>
                  <a:cubicBezTo>
                    <a:pt x="57040" y="766470"/>
                    <a:pt x="57218" y="763707"/>
                    <a:pt x="57218" y="760854"/>
                  </a:cubicBezTo>
                  <a:lnTo>
                    <a:pt x="57574" y="790451"/>
                  </a:lnTo>
                  <a:cubicBezTo>
                    <a:pt x="57396" y="783408"/>
                    <a:pt x="57040" y="776366"/>
                    <a:pt x="57040" y="769234"/>
                  </a:cubicBezTo>
                  <a:close/>
                  <a:moveTo>
                    <a:pt x="57932" y="804447"/>
                  </a:moveTo>
                  <a:lnTo>
                    <a:pt x="260202" y="802128"/>
                  </a:lnTo>
                  <a:cubicBezTo>
                    <a:pt x="268045" y="938698"/>
                    <a:pt x="309408" y="1074816"/>
                    <a:pt x="383935" y="1209529"/>
                  </a:cubicBezTo>
                  <a:cubicBezTo>
                    <a:pt x="349792" y="1232528"/>
                    <a:pt x="315828" y="1258735"/>
                    <a:pt x="282044" y="1287976"/>
                  </a:cubicBezTo>
                  <a:cubicBezTo>
                    <a:pt x="151715" y="1165491"/>
                    <a:pt x="67294" y="994680"/>
                    <a:pt x="57935" y="804376"/>
                  </a:cubicBezTo>
                  <a:close/>
                  <a:moveTo>
                    <a:pt x="325623" y="1325861"/>
                  </a:moveTo>
                  <a:cubicBezTo>
                    <a:pt x="354594" y="1301080"/>
                    <a:pt x="383656" y="1278704"/>
                    <a:pt x="412806" y="1259002"/>
                  </a:cubicBezTo>
                  <a:cubicBezTo>
                    <a:pt x="451672" y="1322205"/>
                    <a:pt x="498028" y="1384963"/>
                    <a:pt x="551425" y="1447364"/>
                  </a:cubicBezTo>
                  <a:cubicBezTo>
                    <a:pt x="468521" y="1420621"/>
                    <a:pt x="392212" y="1379079"/>
                    <a:pt x="325623" y="1325950"/>
                  </a:cubicBezTo>
                  <a:close/>
                  <a:moveTo>
                    <a:pt x="639776" y="1469563"/>
                  </a:moveTo>
                  <a:cubicBezTo>
                    <a:pt x="566412" y="1390759"/>
                    <a:pt x="505080" y="1311420"/>
                    <a:pt x="456138" y="1231631"/>
                  </a:cubicBezTo>
                  <a:cubicBezTo>
                    <a:pt x="552415" y="1174667"/>
                    <a:pt x="649313" y="1144804"/>
                    <a:pt x="746033" y="1142396"/>
                  </a:cubicBezTo>
                  <a:lnTo>
                    <a:pt x="749865" y="1481151"/>
                  </a:lnTo>
                  <a:cubicBezTo>
                    <a:pt x="712425" y="1480170"/>
                    <a:pt x="675608" y="1476247"/>
                    <a:pt x="639772" y="1469651"/>
                  </a:cubicBezTo>
                  <a:close/>
                  <a:moveTo>
                    <a:pt x="1062672" y="1236012"/>
                  </a:moveTo>
                  <a:cubicBezTo>
                    <a:pt x="1013374" y="1315530"/>
                    <a:pt x="951776" y="1394689"/>
                    <a:pt x="878233" y="1473237"/>
                  </a:cubicBezTo>
                  <a:cubicBezTo>
                    <a:pt x="853541" y="1477070"/>
                    <a:pt x="828401" y="1479565"/>
                    <a:pt x="802906" y="1480724"/>
                  </a:cubicBezTo>
                  <a:lnTo>
                    <a:pt x="799161" y="1143841"/>
                  </a:lnTo>
                  <a:cubicBezTo>
                    <a:pt x="904085" y="1152310"/>
                    <a:pt x="993851" y="1192246"/>
                    <a:pt x="1062766" y="1236017"/>
                  </a:cubicBezTo>
                  <a:close/>
                  <a:moveTo>
                    <a:pt x="745415" y="1085268"/>
                  </a:moveTo>
                  <a:cubicBezTo>
                    <a:pt x="638530" y="1087585"/>
                    <a:pt x="532271" y="1120123"/>
                    <a:pt x="427427" y="1182168"/>
                  </a:cubicBezTo>
                  <a:cubicBezTo>
                    <a:pt x="358072" y="1055941"/>
                    <a:pt x="319205" y="928810"/>
                    <a:pt x="311451" y="801606"/>
                  </a:cubicBezTo>
                  <a:lnTo>
                    <a:pt x="742197" y="796790"/>
                  </a:lnTo>
                  <a:close/>
                  <a:moveTo>
                    <a:pt x="794621" y="743227"/>
                  </a:moveTo>
                  <a:lnTo>
                    <a:pt x="791411" y="460361"/>
                  </a:lnTo>
                  <a:cubicBezTo>
                    <a:pt x="792837" y="460272"/>
                    <a:pt x="794354" y="460272"/>
                    <a:pt x="795781" y="460183"/>
                  </a:cubicBezTo>
                  <a:cubicBezTo>
                    <a:pt x="921919" y="451892"/>
                    <a:pt x="1026843" y="403220"/>
                    <a:pt x="1104754" y="351783"/>
                  </a:cubicBezTo>
                  <a:cubicBezTo>
                    <a:pt x="1157528" y="449218"/>
                    <a:pt x="1200851" y="567871"/>
                    <a:pt x="1209767" y="702839"/>
                  </a:cubicBezTo>
                  <a:cubicBezTo>
                    <a:pt x="1210568" y="714694"/>
                    <a:pt x="1210746" y="726641"/>
                    <a:pt x="1211013" y="738497"/>
                  </a:cubicBezTo>
                  <a:lnTo>
                    <a:pt x="794713" y="743220"/>
                  </a:lnTo>
                  <a:close/>
                </a:path>
              </a:pathLst>
            </a:cu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6334783" y="4247945"/>
              <a:ext cx="671347" cy="676510"/>
            </a:xfrm>
            <a:custGeom>
              <a:avLst/>
              <a:gdLst/>
              <a:ahLst/>
              <a:cxnLst/>
              <a:rect l="l" t="t" r="r" b="b"/>
              <a:pathLst>
                <a:path w="671347" h="676510" extrusionOk="0">
                  <a:moveTo>
                    <a:pt x="671177" y="117670"/>
                  </a:moveTo>
                  <a:cubicBezTo>
                    <a:pt x="669394" y="40382"/>
                    <a:pt x="501624" y="0"/>
                    <a:pt x="335640" y="0"/>
                  </a:cubicBezTo>
                  <a:cubicBezTo>
                    <a:pt x="332876" y="0"/>
                    <a:pt x="330202" y="89"/>
                    <a:pt x="327438" y="89"/>
                  </a:cubicBezTo>
                  <a:cubicBezTo>
                    <a:pt x="307917" y="267"/>
                    <a:pt x="288393" y="892"/>
                    <a:pt x="269137" y="2230"/>
                  </a:cubicBezTo>
                  <a:cubicBezTo>
                    <a:pt x="173574" y="8558"/>
                    <a:pt x="85410" y="28526"/>
                    <a:pt x="37618" y="61423"/>
                  </a:cubicBezTo>
                  <a:cubicBezTo>
                    <a:pt x="14619" y="77201"/>
                    <a:pt x="623" y="95921"/>
                    <a:pt x="178" y="117672"/>
                  </a:cubicBezTo>
                  <a:lnTo>
                    <a:pt x="0" y="117672"/>
                  </a:lnTo>
                  <a:lnTo>
                    <a:pt x="0" y="557592"/>
                  </a:lnTo>
                  <a:cubicBezTo>
                    <a:pt x="0" y="635683"/>
                    <a:pt x="168839" y="676510"/>
                    <a:pt x="335720" y="676510"/>
                  </a:cubicBezTo>
                  <a:cubicBezTo>
                    <a:pt x="502509" y="676510"/>
                    <a:pt x="671348" y="635681"/>
                    <a:pt x="671348" y="557592"/>
                  </a:cubicBezTo>
                  <a:lnTo>
                    <a:pt x="671348" y="117672"/>
                  </a:lnTo>
                  <a:close/>
                  <a:moveTo>
                    <a:pt x="634004" y="557590"/>
                  </a:moveTo>
                  <a:cubicBezTo>
                    <a:pt x="634004" y="590840"/>
                    <a:pt x="517758" y="639157"/>
                    <a:pt x="335733" y="639157"/>
                  </a:cubicBezTo>
                  <a:cubicBezTo>
                    <a:pt x="153610" y="639157"/>
                    <a:pt x="37372" y="590840"/>
                    <a:pt x="37372" y="557590"/>
                  </a:cubicBezTo>
                  <a:lnTo>
                    <a:pt x="37372" y="516138"/>
                  </a:lnTo>
                  <a:cubicBezTo>
                    <a:pt x="99595" y="556787"/>
                    <a:pt x="222347" y="575331"/>
                    <a:pt x="332538" y="575331"/>
                  </a:cubicBezTo>
                  <a:cubicBezTo>
                    <a:pt x="454131" y="575331"/>
                    <a:pt x="576518" y="553491"/>
                    <a:pt x="634118" y="511503"/>
                  </a:cubicBezTo>
                  <a:lnTo>
                    <a:pt x="634118" y="557501"/>
                  </a:lnTo>
                  <a:close/>
                  <a:moveTo>
                    <a:pt x="634004" y="456500"/>
                  </a:moveTo>
                  <a:lnTo>
                    <a:pt x="630795" y="456500"/>
                  </a:lnTo>
                  <a:cubicBezTo>
                    <a:pt x="630795" y="489750"/>
                    <a:pt x="514550" y="538066"/>
                    <a:pt x="332525" y="538066"/>
                  </a:cubicBezTo>
                  <a:cubicBezTo>
                    <a:pt x="194796" y="538066"/>
                    <a:pt x="87815" y="509629"/>
                    <a:pt x="49225" y="478695"/>
                  </a:cubicBezTo>
                  <a:cubicBezTo>
                    <a:pt x="44232" y="474684"/>
                    <a:pt x="40222" y="470672"/>
                    <a:pt x="37636" y="466571"/>
                  </a:cubicBezTo>
                  <a:lnTo>
                    <a:pt x="37369" y="466751"/>
                  </a:lnTo>
                  <a:lnTo>
                    <a:pt x="37369" y="416027"/>
                  </a:lnTo>
                  <a:cubicBezTo>
                    <a:pt x="52345" y="425833"/>
                    <a:pt x="70978" y="434299"/>
                    <a:pt x="92014" y="441611"/>
                  </a:cubicBezTo>
                  <a:cubicBezTo>
                    <a:pt x="158159" y="464521"/>
                    <a:pt x="248909" y="475309"/>
                    <a:pt x="332525" y="475309"/>
                  </a:cubicBezTo>
                  <a:cubicBezTo>
                    <a:pt x="454117" y="475309"/>
                    <a:pt x="576504" y="453467"/>
                    <a:pt x="634102" y="411481"/>
                  </a:cubicBezTo>
                  <a:lnTo>
                    <a:pt x="634102" y="456589"/>
                  </a:lnTo>
                  <a:close/>
                  <a:moveTo>
                    <a:pt x="634004" y="356302"/>
                  </a:moveTo>
                  <a:lnTo>
                    <a:pt x="630795" y="356302"/>
                  </a:lnTo>
                  <a:cubicBezTo>
                    <a:pt x="630795" y="389552"/>
                    <a:pt x="514550" y="437869"/>
                    <a:pt x="332525" y="437869"/>
                  </a:cubicBezTo>
                  <a:cubicBezTo>
                    <a:pt x="247927" y="437869"/>
                    <a:pt x="175096" y="427081"/>
                    <a:pt x="122323" y="411661"/>
                  </a:cubicBezTo>
                  <a:cubicBezTo>
                    <a:pt x="98790" y="404796"/>
                    <a:pt x="79444" y="396953"/>
                    <a:pt x="64825" y="388751"/>
                  </a:cubicBezTo>
                  <a:cubicBezTo>
                    <a:pt x="51900" y="381442"/>
                    <a:pt x="42449" y="373954"/>
                    <a:pt x="37636" y="366375"/>
                  </a:cubicBezTo>
                  <a:lnTo>
                    <a:pt x="37369" y="366553"/>
                  </a:lnTo>
                  <a:lnTo>
                    <a:pt x="37369" y="297287"/>
                  </a:lnTo>
                  <a:cubicBezTo>
                    <a:pt x="58317" y="311016"/>
                    <a:pt x="86220" y="322068"/>
                    <a:pt x="118135" y="330895"/>
                  </a:cubicBezTo>
                  <a:cubicBezTo>
                    <a:pt x="137478" y="336245"/>
                    <a:pt x="158339" y="340701"/>
                    <a:pt x="180090" y="344357"/>
                  </a:cubicBezTo>
                  <a:cubicBezTo>
                    <a:pt x="228851" y="352559"/>
                    <a:pt x="281981" y="356480"/>
                    <a:pt x="332527" y="356480"/>
                  </a:cubicBezTo>
                  <a:cubicBezTo>
                    <a:pt x="454119" y="356480"/>
                    <a:pt x="576506" y="334640"/>
                    <a:pt x="634106" y="292652"/>
                  </a:cubicBezTo>
                  <a:lnTo>
                    <a:pt x="634106" y="356302"/>
                  </a:lnTo>
                  <a:close/>
                  <a:moveTo>
                    <a:pt x="634004" y="237562"/>
                  </a:moveTo>
                  <a:lnTo>
                    <a:pt x="630795" y="237562"/>
                  </a:lnTo>
                  <a:cubicBezTo>
                    <a:pt x="630795" y="270812"/>
                    <a:pt x="514550" y="319129"/>
                    <a:pt x="332525" y="319129"/>
                  </a:cubicBezTo>
                  <a:cubicBezTo>
                    <a:pt x="285901" y="319129"/>
                    <a:pt x="242845" y="315831"/>
                    <a:pt x="204691" y="310304"/>
                  </a:cubicBezTo>
                  <a:cubicBezTo>
                    <a:pt x="182315" y="307095"/>
                    <a:pt x="161723" y="303083"/>
                    <a:pt x="143092" y="298448"/>
                  </a:cubicBezTo>
                  <a:cubicBezTo>
                    <a:pt x="87466" y="284808"/>
                    <a:pt x="49579" y="266088"/>
                    <a:pt x="37634" y="247633"/>
                  </a:cubicBezTo>
                  <a:lnTo>
                    <a:pt x="37367" y="247813"/>
                  </a:lnTo>
                  <a:lnTo>
                    <a:pt x="37367" y="176231"/>
                  </a:lnTo>
                  <a:cubicBezTo>
                    <a:pt x="71421" y="199675"/>
                    <a:pt x="126065" y="216612"/>
                    <a:pt x="189179" y="226685"/>
                  </a:cubicBezTo>
                  <a:cubicBezTo>
                    <a:pt x="208789" y="229805"/>
                    <a:pt x="229116" y="232302"/>
                    <a:pt x="249977" y="234084"/>
                  </a:cubicBezTo>
                  <a:cubicBezTo>
                    <a:pt x="277969" y="236492"/>
                    <a:pt x="306851" y="237738"/>
                    <a:pt x="335644" y="237738"/>
                  </a:cubicBezTo>
                  <a:cubicBezTo>
                    <a:pt x="455010" y="237738"/>
                    <a:pt x="575082" y="216701"/>
                    <a:pt x="633915" y="176139"/>
                  </a:cubicBezTo>
                  <a:lnTo>
                    <a:pt x="633915" y="237471"/>
                  </a:lnTo>
                  <a:close/>
                  <a:moveTo>
                    <a:pt x="335642" y="200389"/>
                  </a:moveTo>
                  <a:cubicBezTo>
                    <a:pt x="311751" y="200389"/>
                    <a:pt x="289108" y="199497"/>
                    <a:pt x="267535" y="197981"/>
                  </a:cubicBezTo>
                  <a:cubicBezTo>
                    <a:pt x="246318" y="196466"/>
                    <a:pt x="226261" y="194328"/>
                    <a:pt x="207630" y="191564"/>
                  </a:cubicBezTo>
                  <a:cubicBezTo>
                    <a:pt x="100924" y="176142"/>
                    <a:pt x="37276" y="143336"/>
                    <a:pt x="37276" y="118822"/>
                  </a:cubicBezTo>
                  <a:cubicBezTo>
                    <a:pt x="37276" y="90385"/>
                    <a:pt x="122588" y="50982"/>
                    <a:pt x="261385" y="40197"/>
                  </a:cubicBezTo>
                  <a:cubicBezTo>
                    <a:pt x="280105" y="38771"/>
                    <a:pt x="299895" y="37878"/>
                    <a:pt x="320578" y="37522"/>
                  </a:cubicBezTo>
                  <a:cubicBezTo>
                    <a:pt x="325660" y="37433"/>
                    <a:pt x="330562" y="37255"/>
                    <a:pt x="335644" y="37255"/>
                  </a:cubicBezTo>
                  <a:cubicBezTo>
                    <a:pt x="517767" y="37255"/>
                    <a:pt x="633915" y="85572"/>
                    <a:pt x="633915" y="118822"/>
                  </a:cubicBezTo>
                  <a:cubicBezTo>
                    <a:pt x="633915" y="152072"/>
                    <a:pt x="517669" y="200389"/>
                    <a:pt x="335644" y="200389"/>
                  </a:cubicBezTo>
                  <a:close/>
                </a:path>
              </a:pathLst>
            </a:cu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7"/>
          <p:cNvGrpSpPr/>
          <p:nvPr/>
        </p:nvGrpSpPr>
        <p:grpSpPr>
          <a:xfrm>
            <a:off x="8002283" y="4652173"/>
            <a:ext cx="255256" cy="253862"/>
            <a:chOff x="5970284" y="1072209"/>
            <a:chExt cx="1458267" cy="1450304"/>
          </a:xfrm>
        </p:grpSpPr>
        <p:sp>
          <p:nvSpPr>
            <p:cNvPr id="224" name="Google Shape;224;p7"/>
            <p:cNvSpPr/>
            <p:nvPr/>
          </p:nvSpPr>
          <p:spPr>
            <a:xfrm>
              <a:off x="5970284" y="1605750"/>
              <a:ext cx="1458267" cy="916763"/>
            </a:xfrm>
            <a:custGeom>
              <a:avLst/>
              <a:gdLst/>
              <a:ahLst/>
              <a:cxnLst/>
              <a:rect l="l" t="t" r="r" b="b"/>
              <a:pathLst>
                <a:path w="1458267" h="916763" extrusionOk="0">
                  <a:moveTo>
                    <a:pt x="1422435" y="321487"/>
                  </a:moveTo>
                  <a:cubicBezTo>
                    <a:pt x="1450848" y="281288"/>
                    <a:pt x="1463069" y="229984"/>
                    <a:pt x="1456555" y="181099"/>
                  </a:cubicBezTo>
                  <a:cubicBezTo>
                    <a:pt x="1450351" y="132214"/>
                    <a:pt x="1425599" y="85190"/>
                    <a:pt x="1387818" y="52622"/>
                  </a:cubicBezTo>
                  <a:cubicBezTo>
                    <a:pt x="1385274" y="50265"/>
                    <a:pt x="1383848" y="49148"/>
                    <a:pt x="1381491" y="47038"/>
                  </a:cubicBezTo>
                  <a:lnTo>
                    <a:pt x="1374046" y="41332"/>
                  </a:lnTo>
                  <a:cubicBezTo>
                    <a:pt x="1369145" y="37361"/>
                    <a:pt x="1363872" y="33886"/>
                    <a:pt x="1358474" y="30537"/>
                  </a:cubicBezTo>
                  <a:cubicBezTo>
                    <a:pt x="1347805" y="23713"/>
                    <a:pt x="1336390" y="18129"/>
                    <a:pt x="1324479" y="13539"/>
                  </a:cubicBezTo>
                  <a:cubicBezTo>
                    <a:pt x="1300656" y="4358"/>
                    <a:pt x="1275221" y="-295"/>
                    <a:pt x="1249537" y="15"/>
                  </a:cubicBezTo>
                  <a:cubicBezTo>
                    <a:pt x="1198418" y="15"/>
                    <a:pt x="1146308" y="21604"/>
                    <a:pt x="1109335" y="57213"/>
                  </a:cubicBezTo>
                  <a:cubicBezTo>
                    <a:pt x="1050089" y="111558"/>
                    <a:pt x="990224" y="165219"/>
                    <a:pt x="929557" y="218266"/>
                  </a:cubicBezTo>
                  <a:cubicBezTo>
                    <a:pt x="926208" y="221120"/>
                    <a:pt x="922859" y="224160"/>
                    <a:pt x="919384" y="227138"/>
                  </a:cubicBezTo>
                  <a:cubicBezTo>
                    <a:pt x="915723" y="212994"/>
                    <a:pt x="910948" y="199345"/>
                    <a:pt x="904309" y="186318"/>
                  </a:cubicBezTo>
                  <a:cubicBezTo>
                    <a:pt x="874593" y="124529"/>
                    <a:pt x="813798" y="78932"/>
                    <a:pt x="746116" y="68014"/>
                  </a:cubicBezTo>
                  <a:cubicBezTo>
                    <a:pt x="737678" y="66588"/>
                    <a:pt x="729118" y="65470"/>
                    <a:pt x="720680" y="65160"/>
                  </a:cubicBezTo>
                  <a:cubicBezTo>
                    <a:pt x="716524" y="64974"/>
                    <a:pt x="711809" y="64665"/>
                    <a:pt x="708272" y="64665"/>
                  </a:cubicBezTo>
                  <a:lnTo>
                    <a:pt x="697479" y="64665"/>
                  </a:lnTo>
                  <a:lnTo>
                    <a:pt x="654301" y="64353"/>
                  </a:lnTo>
                  <a:lnTo>
                    <a:pt x="568070" y="63237"/>
                  </a:lnTo>
                  <a:lnTo>
                    <a:pt x="394184" y="59266"/>
                  </a:lnTo>
                  <a:cubicBezTo>
                    <a:pt x="328921" y="59266"/>
                    <a:pt x="262542" y="78932"/>
                    <a:pt x="206466" y="115782"/>
                  </a:cubicBezTo>
                  <a:cubicBezTo>
                    <a:pt x="192506" y="124963"/>
                    <a:pt x="178983" y="135138"/>
                    <a:pt x="166267" y="146304"/>
                  </a:cubicBezTo>
                  <a:lnTo>
                    <a:pt x="133264" y="174718"/>
                  </a:lnTo>
                  <a:cubicBezTo>
                    <a:pt x="111365" y="193453"/>
                    <a:pt x="89280" y="212065"/>
                    <a:pt x="67193" y="230489"/>
                  </a:cubicBezTo>
                  <a:cubicBezTo>
                    <a:pt x="25753" y="264796"/>
                    <a:pt x="-33679" y="315479"/>
                    <a:pt x="23829" y="370381"/>
                  </a:cubicBezTo>
                  <a:cubicBezTo>
                    <a:pt x="70978" y="415481"/>
                    <a:pt x="117692" y="358285"/>
                    <a:pt x="152928" y="323544"/>
                  </a:cubicBezTo>
                  <a:lnTo>
                    <a:pt x="212669" y="263803"/>
                  </a:lnTo>
                  <a:lnTo>
                    <a:pt x="242385" y="233778"/>
                  </a:lnTo>
                  <a:cubicBezTo>
                    <a:pt x="247782" y="228195"/>
                    <a:pt x="250821" y="225527"/>
                    <a:pt x="255101" y="221247"/>
                  </a:cubicBezTo>
                  <a:cubicBezTo>
                    <a:pt x="259259" y="217586"/>
                    <a:pt x="263229" y="213802"/>
                    <a:pt x="267633" y="210453"/>
                  </a:cubicBezTo>
                  <a:cubicBezTo>
                    <a:pt x="301940" y="182846"/>
                    <a:pt x="343877" y="165353"/>
                    <a:pt x="388357" y="160885"/>
                  </a:cubicBezTo>
                  <a:cubicBezTo>
                    <a:pt x="393941" y="160264"/>
                    <a:pt x="399462" y="159955"/>
                    <a:pt x="405046" y="159769"/>
                  </a:cubicBezTo>
                  <a:lnTo>
                    <a:pt x="425704" y="159272"/>
                  </a:lnTo>
                  <a:lnTo>
                    <a:pt x="467952" y="158465"/>
                  </a:lnTo>
                  <a:lnTo>
                    <a:pt x="552260" y="157039"/>
                  </a:lnTo>
                  <a:lnTo>
                    <a:pt x="636568" y="156108"/>
                  </a:lnTo>
                  <a:lnTo>
                    <a:pt x="678815" y="155798"/>
                  </a:lnTo>
                  <a:lnTo>
                    <a:pt x="699908" y="155798"/>
                  </a:lnTo>
                  <a:lnTo>
                    <a:pt x="710392" y="155798"/>
                  </a:lnTo>
                  <a:lnTo>
                    <a:pt x="717712" y="156294"/>
                  </a:lnTo>
                  <a:cubicBezTo>
                    <a:pt x="738059" y="157224"/>
                    <a:pt x="757725" y="163428"/>
                    <a:pt x="774911" y="174098"/>
                  </a:cubicBezTo>
                  <a:cubicBezTo>
                    <a:pt x="792406" y="184396"/>
                    <a:pt x="807169" y="199347"/>
                    <a:pt x="817468" y="216656"/>
                  </a:cubicBezTo>
                  <a:cubicBezTo>
                    <a:pt x="838933" y="250963"/>
                    <a:pt x="840980" y="296373"/>
                    <a:pt x="824168" y="332912"/>
                  </a:cubicBezTo>
                  <a:cubicBezTo>
                    <a:pt x="807666" y="369762"/>
                    <a:pt x="771623" y="397864"/>
                    <a:pt x="731920" y="404193"/>
                  </a:cubicBezTo>
                  <a:cubicBezTo>
                    <a:pt x="727019" y="405000"/>
                    <a:pt x="721932" y="405807"/>
                    <a:pt x="716845" y="405807"/>
                  </a:cubicBezTo>
                  <a:cubicBezTo>
                    <a:pt x="713991" y="405807"/>
                    <a:pt x="712378" y="406302"/>
                    <a:pt x="708593" y="406302"/>
                  </a:cubicBezTo>
                  <a:lnTo>
                    <a:pt x="697613" y="406302"/>
                  </a:lnTo>
                  <a:lnTo>
                    <a:pt x="653443" y="406302"/>
                  </a:lnTo>
                  <a:lnTo>
                    <a:pt x="565165" y="406302"/>
                  </a:lnTo>
                  <a:cubicBezTo>
                    <a:pt x="526392" y="406612"/>
                    <a:pt x="468946" y="390918"/>
                    <a:pt x="466527" y="449355"/>
                  </a:cubicBezTo>
                  <a:cubicBezTo>
                    <a:pt x="463797" y="512571"/>
                    <a:pt x="524035" y="494766"/>
                    <a:pt x="560699" y="495573"/>
                  </a:cubicBezTo>
                  <a:lnTo>
                    <a:pt x="646930" y="497001"/>
                  </a:lnTo>
                  <a:lnTo>
                    <a:pt x="690109" y="497496"/>
                  </a:lnTo>
                  <a:lnTo>
                    <a:pt x="711884" y="497496"/>
                  </a:lnTo>
                  <a:cubicBezTo>
                    <a:pt x="720445" y="497001"/>
                    <a:pt x="729005" y="497310"/>
                    <a:pt x="737443" y="495883"/>
                  </a:cubicBezTo>
                  <a:cubicBezTo>
                    <a:pt x="771439" y="491603"/>
                    <a:pt x="804630" y="479380"/>
                    <a:pt x="832917" y="459964"/>
                  </a:cubicBezTo>
                  <a:cubicBezTo>
                    <a:pt x="853576" y="445696"/>
                    <a:pt x="871505" y="427891"/>
                    <a:pt x="886269" y="407542"/>
                  </a:cubicBezTo>
                  <a:cubicBezTo>
                    <a:pt x="928206" y="404193"/>
                    <a:pt x="976471" y="349910"/>
                    <a:pt x="1014127" y="312564"/>
                  </a:cubicBezTo>
                  <a:cubicBezTo>
                    <a:pt x="1069898" y="257165"/>
                    <a:pt x="1125297" y="201208"/>
                    <a:pt x="1180390" y="145190"/>
                  </a:cubicBezTo>
                  <a:lnTo>
                    <a:pt x="1190563" y="134892"/>
                  </a:lnTo>
                  <a:lnTo>
                    <a:pt x="1197078" y="128875"/>
                  </a:lnTo>
                  <a:cubicBezTo>
                    <a:pt x="1199435" y="127137"/>
                    <a:pt x="1201855" y="125400"/>
                    <a:pt x="1204088" y="123478"/>
                  </a:cubicBezTo>
                  <a:lnTo>
                    <a:pt x="1211533" y="118701"/>
                  </a:lnTo>
                  <a:cubicBezTo>
                    <a:pt x="1221707" y="112807"/>
                    <a:pt x="1233122" y="108837"/>
                    <a:pt x="1244910" y="107100"/>
                  </a:cubicBezTo>
                  <a:cubicBezTo>
                    <a:pt x="1268546" y="103439"/>
                    <a:pt x="1293484" y="109023"/>
                    <a:pt x="1313522" y="122671"/>
                  </a:cubicBezTo>
                  <a:lnTo>
                    <a:pt x="1317305" y="125401"/>
                  </a:lnTo>
                  <a:lnTo>
                    <a:pt x="1319228" y="126642"/>
                  </a:lnTo>
                  <a:lnTo>
                    <a:pt x="1322082" y="128875"/>
                  </a:lnTo>
                  <a:lnTo>
                    <a:pt x="1329216" y="135078"/>
                  </a:lnTo>
                  <a:cubicBezTo>
                    <a:pt x="1333683" y="139545"/>
                    <a:pt x="1338087" y="143825"/>
                    <a:pt x="1341624" y="149036"/>
                  </a:cubicBezTo>
                  <a:cubicBezTo>
                    <a:pt x="1349068" y="159024"/>
                    <a:pt x="1354775" y="170128"/>
                    <a:pt x="1358312" y="182225"/>
                  </a:cubicBezTo>
                  <a:cubicBezTo>
                    <a:pt x="1365446" y="206357"/>
                    <a:pt x="1363089" y="233219"/>
                    <a:pt x="1352419" y="255924"/>
                  </a:cubicBezTo>
                  <a:cubicBezTo>
                    <a:pt x="1349875" y="261632"/>
                    <a:pt x="1346401" y="267030"/>
                    <a:pt x="1342864" y="272301"/>
                  </a:cubicBezTo>
                  <a:lnTo>
                    <a:pt x="1336847" y="279746"/>
                  </a:lnTo>
                  <a:cubicBezTo>
                    <a:pt x="1334614" y="282600"/>
                    <a:pt x="1330520" y="286880"/>
                    <a:pt x="1327480" y="290417"/>
                  </a:cubicBezTo>
                  <a:lnTo>
                    <a:pt x="1288086" y="334277"/>
                  </a:lnTo>
                  <a:lnTo>
                    <a:pt x="1208865" y="421624"/>
                  </a:lnTo>
                  <a:lnTo>
                    <a:pt x="1042920" y="603323"/>
                  </a:lnTo>
                  <a:cubicBezTo>
                    <a:pt x="993229" y="656676"/>
                    <a:pt x="930137" y="697681"/>
                    <a:pt x="861094" y="721194"/>
                  </a:cubicBezTo>
                  <a:cubicBezTo>
                    <a:pt x="826601" y="733105"/>
                    <a:pt x="790559" y="740550"/>
                    <a:pt x="754390" y="743775"/>
                  </a:cubicBezTo>
                  <a:cubicBezTo>
                    <a:pt x="735779" y="745387"/>
                    <a:pt x="719278" y="745511"/>
                    <a:pt x="697565" y="745387"/>
                  </a:cubicBezTo>
                  <a:lnTo>
                    <a:pt x="635963" y="745387"/>
                  </a:lnTo>
                  <a:lnTo>
                    <a:pt x="512572" y="745387"/>
                  </a:lnTo>
                  <a:lnTo>
                    <a:pt x="481740" y="745387"/>
                  </a:lnTo>
                  <a:lnTo>
                    <a:pt x="473985" y="745387"/>
                  </a:lnTo>
                  <a:lnTo>
                    <a:pt x="463997" y="745387"/>
                  </a:lnTo>
                  <a:cubicBezTo>
                    <a:pt x="457297" y="745884"/>
                    <a:pt x="450660" y="746318"/>
                    <a:pt x="443960" y="747311"/>
                  </a:cubicBezTo>
                  <a:cubicBezTo>
                    <a:pt x="417284" y="750474"/>
                    <a:pt x="391229" y="758415"/>
                    <a:pt x="367283" y="770326"/>
                  </a:cubicBezTo>
                  <a:cubicBezTo>
                    <a:pt x="351401" y="778081"/>
                    <a:pt x="334094" y="787821"/>
                    <a:pt x="318398" y="800351"/>
                  </a:cubicBezTo>
                  <a:cubicBezTo>
                    <a:pt x="314614" y="803515"/>
                    <a:pt x="310643" y="806555"/>
                    <a:pt x="306983" y="810029"/>
                  </a:cubicBezTo>
                  <a:lnTo>
                    <a:pt x="301586" y="815116"/>
                  </a:lnTo>
                  <a:lnTo>
                    <a:pt x="297616" y="819087"/>
                  </a:lnTo>
                  <a:cubicBezTo>
                    <a:pt x="292529" y="824297"/>
                    <a:pt x="287628" y="829757"/>
                    <a:pt x="283472" y="835278"/>
                  </a:cubicBezTo>
                  <a:cubicBezTo>
                    <a:pt x="266660" y="857053"/>
                    <a:pt x="259340" y="879261"/>
                    <a:pt x="278880" y="901160"/>
                  </a:cubicBezTo>
                  <a:cubicBezTo>
                    <a:pt x="299849" y="924796"/>
                    <a:pt x="322059" y="918655"/>
                    <a:pt x="343646" y="902091"/>
                  </a:cubicBezTo>
                  <a:cubicBezTo>
                    <a:pt x="349045" y="897935"/>
                    <a:pt x="354441" y="893219"/>
                    <a:pt x="359714" y="887947"/>
                  </a:cubicBezTo>
                  <a:lnTo>
                    <a:pt x="373983" y="873677"/>
                  </a:lnTo>
                  <a:cubicBezTo>
                    <a:pt x="382854" y="865117"/>
                    <a:pt x="392594" y="857486"/>
                    <a:pt x="401961" y="852585"/>
                  </a:cubicBezTo>
                  <a:cubicBezTo>
                    <a:pt x="416726" y="845142"/>
                    <a:pt x="432608" y="839869"/>
                    <a:pt x="448799" y="837511"/>
                  </a:cubicBezTo>
                  <a:cubicBezTo>
                    <a:pt x="456925" y="836270"/>
                    <a:pt x="465176" y="835773"/>
                    <a:pt x="473428" y="835773"/>
                  </a:cubicBezTo>
                  <a:lnTo>
                    <a:pt x="503577" y="836084"/>
                  </a:lnTo>
                  <a:lnTo>
                    <a:pt x="624114" y="836891"/>
                  </a:lnTo>
                  <a:lnTo>
                    <a:pt x="684476" y="836891"/>
                  </a:lnTo>
                  <a:cubicBezTo>
                    <a:pt x="684476" y="836891"/>
                    <a:pt x="714625" y="837201"/>
                    <a:pt x="714625" y="837201"/>
                  </a:cubicBezTo>
                  <a:cubicBezTo>
                    <a:pt x="725108" y="837201"/>
                    <a:pt x="736090" y="836891"/>
                    <a:pt x="746697" y="836394"/>
                  </a:cubicBezTo>
                  <a:cubicBezTo>
                    <a:pt x="789564" y="834037"/>
                    <a:pt x="832308" y="826406"/>
                    <a:pt x="873439" y="813689"/>
                  </a:cubicBezTo>
                  <a:cubicBezTo>
                    <a:pt x="955700" y="788440"/>
                    <a:pt x="1031632" y="743153"/>
                    <a:pt x="1092745" y="682853"/>
                  </a:cubicBezTo>
                  <a:cubicBezTo>
                    <a:pt x="1100375" y="675409"/>
                    <a:pt x="1107820" y="667281"/>
                    <a:pt x="1114954" y="659652"/>
                  </a:cubicBezTo>
                  <a:lnTo>
                    <a:pt x="1135301" y="637443"/>
                  </a:lnTo>
                  <a:lnTo>
                    <a:pt x="1175935" y="592839"/>
                  </a:lnTo>
                  <a:lnTo>
                    <a:pt x="1257265" y="503753"/>
                  </a:lnTo>
                  <a:lnTo>
                    <a:pt x="1338905" y="414980"/>
                  </a:lnTo>
                  <a:lnTo>
                    <a:pt x="1379849" y="370685"/>
                  </a:lnTo>
                  <a:lnTo>
                    <a:pt x="1400322" y="348600"/>
                  </a:lnTo>
                  <a:lnTo>
                    <a:pt x="1405532" y="342892"/>
                  </a:lnTo>
                  <a:lnTo>
                    <a:pt x="1411426" y="335882"/>
                  </a:lnTo>
                  <a:cubicBezTo>
                    <a:pt x="1415396" y="331293"/>
                    <a:pt x="1419367" y="326515"/>
                    <a:pt x="1422530" y="321241"/>
                  </a:cubicBezTo>
                  <a:close/>
                </a:path>
              </a:pathLst>
            </a:cu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6198600" y="1072209"/>
              <a:ext cx="917117" cy="447265"/>
            </a:xfrm>
            <a:custGeom>
              <a:avLst/>
              <a:gdLst/>
              <a:ahLst/>
              <a:cxnLst/>
              <a:rect l="l" t="t" r="r" b="b"/>
              <a:pathLst>
                <a:path w="917117" h="447265" extrusionOk="0">
                  <a:moveTo>
                    <a:pt x="763829" y="107491"/>
                  </a:moveTo>
                  <a:cubicBezTo>
                    <a:pt x="687152" y="42352"/>
                    <a:pt x="588196" y="2524"/>
                    <a:pt x="487333" y="292"/>
                  </a:cubicBezTo>
                  <a:cubicBezTo>
                    <a:pt x="437145" y="-1445"/>
                    <a:pt x="386461" y="4572"/>
                    <a:pt x="337886" y="18530"/>
                  </a:cubicBezTo>
                  <a:cubicBezTo>
                    <a:pt x="289435" y="32984"/>
                    <a:pt x="243219" y="55379"/>
                    <a:pt x="201157" y="84288"/>
                  </a:cubicBezTo>
                  <a:cubicBezTo>
                    <a:pt x="159097" y="113197"/>
                    <a:pt x="121255" y="148745"/>
                    <a:pt x="89180" y="189564"/>
                  </a:cubicBezTo>
                  <a:cubicBezTo>
                    <a:pt x="57418" y="230694"/>
                    <a:pt x="31672" y="277408"/>
                    <a:pt x="13123" y="327720"/>
                  </a:cubicBezTo>
                  <a:cubicBezTo>
                    <a:pt x="8843" y="339445"/>
                    <a:pt x="3756" y="352659"/>
                    <a:pt x="2142" y="366493"/>
                  </a:cubicBezTo>
                  <a:cubicBezTo>
                    <a:pt x="219" y="380141"/>
                    <a:pt x="-1518" y="393976"/>
                    <a:pt x="2142" y="406196"/>
                  </a:cubicBezTo>
                  <a:cubicBezTo>
                    <a:pt x="8470" y="430949"/>
                    <a:pt x="26274" y="447947"/>
                    <a:pt x="65978" y="446830"/>
                  </a:cubicBezTo>
                  <a:cubicBezTo>
                    <a:pt x="98547" y="446024"/>
                    <a:pt x="113932" y="432687"/>
                    <a:pt x="120942" y="416308"/>
                  </a:cubicBezTo>
                  <a:cubicBezTo>
                    <a:pt x="124105" y="408058"/>
                    <a:pt x="127766" y="399000"/>
                    <a:pt x="129192" y="389632"/>
                  </a:cubicBezTo>
                  <a:cubicBezTo>
                    <a:pt x="129999" y="385041"/>
                    <a:pt x="130806" y="380265"/>
                    <a:pt x="131425" y="375798"/>
                  </a:cubicBezTo>
                  <a:cubicBezTo>
                    <a:pt x="132543" y="371332"/>
                    <a:pt x="133659" y="367050"/>
                    <a:pt x="134776" y="362956"/>
                  </a:cubicBezTo>
                  <a:cubicBezTo>
                    <a:pt x="152890" y="288450"/>
                    <a:pt x="195945" y="220519"/>
                    <a:pt x="255313" y="170648"/>
                  </a:cubicBezTo>
                  <a:cubicBezTo>
                    <a:pt x="314558" y="120150"/>
                    <a:pt x="392042" y="92172"/>
                    <a:pt x="470649" y="91055"/>
                  </a:cubicBezTo>
                  <a:cubicBezTo>
                    <a:pt x="552909" y="91055"/>
                    <a:pt x="634243" y="119469"/>
                    <a:pt x="697895" y="171579"/>
                  </a:cubicBezTo>
                  <a:cubicBezTo>
                    <a:pt x="761235" y="224000"/>
                    <a:pt x="805716" y="298134"/>
                    <a:pt x="821907" y="378529"/>
                  </a:cubicBezTo>
                  <a:cubicBezTo>
                    <a:pt x="822838" y="385230"/>
                    <a:pt x="823023" y="392799"/>
                    <a:pt x="823644" y="400428"/>
                  </a:cubicBezTo>
                  <a:cubicBezTo>
                    <a:pt x="823954" y="404213"/>
                    <a:pt x="824450" y="407873"/>
                    <a:pt x="824885" y="411532"/>
                  </a:cubicBezTo>
                  <a:cubicBezTo>
                    <a:pt x="825194" y="415193"/>
                    <a:pt x="825691" y="418668"/>
                    <a:pt x="826808" y="422203"/>
                  </a:cubicBezTo>
                  <a:cubicBezTo>
                    <a:pt x="830778" y="435355"/>
                    <a:pt x="842192" y="446025"/>
                    <a:pt x="871413" y="447142"/>
                  </a:cubicBezTo>
                  <a:cubicBezTo>
                    <a:pt x="934443" y="450181"/>
                    <a:pt x="915893" y="396334"/>
                    <a:pt x="909876" y="365502"/>
                  </a:cubicBezTo>
                  <a:cubicBezTo>
                    <a:pt x="893373" y="266553"/>
                    <a:pt x="841449" y="172876"/>
                    <a:pt x="763903" y="107921"/>
                  </a:cubicBezTo>
                  <a:close/>
                </a:path>
              </a:pathLst>
            </a:custGeom>
            <a:solidFill>
              <a:srgbClr val="F583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7"/>
          <p:cNvGrpSpPr/>
          <p:nvPr/>
        </p:nvGrpSpPr>
        <p:grpSpPr>
          <a:xfrm>
            <a:off x="9549764" y="1978525"/>
            <a:ext cx="209550" cy="209550"/>
            <a:chOff x="9549764" y="1978525"/>
            <a:chExt cx="209550" cy="209550"/>
          </a:xfrm>
        </p:grpSpPr>
        <p:sp>
          <p:nvSpPr>
            <p:cNvPr id="227" name="Google Shape;227;p7"/>
            <p:cNvSpPr/>
            <p:nvPr/>
          </p:nvSpPr>
          <p:spPr>
            <a:xfrm>
              <a:off x="9549764" y="1978525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75" y="0"/>
                  </a:moveTo>
                  <a:cubicBezTo>
                    <a:pt x="47006" y="0"/>
                    <a:pt x="0" y="47006"/>
                    <a:pt x="0" y="104775"/>
                  </a:cubicBezTo>
                  <a:cubicBezTo>
                    <a:pt x="0" y="162544"/>
                    <a:pt x="47006" y="209550"/>
                    <a:pt x="104775" y="209550"/>
                  </a:cubicBezTo>
                  <a:cubicBezTo>
                    <a:pt x="162544" y="209550"/>
                    <a:pt x="209550" y="162544"/>
                    <a:pt x="209550" y="104775"/>
                  </a:cubicBezTo>
                  <a:cubicBezTo>
                    <a:pt x="209550" y="47006"/>
                    <a:pt x="162544" y="0"/>
                    <a:pt x="104775" y="0"/>
                  </a:cubicBezTo>
                  <a:close/>
                  <a:moveTo>
                    <a:pt x="104775" y="190500"/>
                  </a:moveTo>
                  <a:cubicBezTo>
                    <a:pt x="57512" y="190500"/>
                    <a:pt x="19050" y="152038"/>
                    <a:pt x="19050" y="104775"/>
                  </a:cubicBezTo>
                  <a:cubicBezTo>
                    <a:pt x="19050" y="57512"/>
                    <a:pt x="57512" y="19050"/>
                    <a:pt x="104775" y="19050"/>
                  </a:cubicBezTo>
                  <a:cubicBezTo>
                    <a:pt x="152038" y="19050"/>
                    <a:pt x="190500" y="57512"/>
                    <a:pt x="190500" y="104775"/>
                  </a:cubicBezTo>
                  <a:cubicBezTo>
                    <a:pt x="190500" y="152038"/>
                    <a:pt x="152038" y="190500"/>
                    <a:pt x="104775" y="190500"/>
                  </a:cubicBezTo>
                  <a:close/>
                </a:path>
              </a:pathLst>
            </a:custGeom>
            <a:solidFill>
              <a:srgbClr val="F58334"/>
            </a:solidFill>
            <a:ln w="9525" cap="flat" cmpd="sng">
              <a:solidFill>
                <a:srgbClr val="F5833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9645014" y="2054725"/>
              <a:ext cx="19050" cy="85725"/>
            </a:xfrm>
            <a:custGeom>
              <a:avLst/>
              <a:gdLst/>
              <a:ahLst/>
              <a:cxnLst/>
              <a:rect l="l" t="t" r="r" b="b"/>
              <a:pathLst>
                <a:path w="19050" h="85725" extrusionOk="0">
                  <a:moveTo>
                    <a:pt x="9525" y="0"/>
                  </a:moveTo>
                  <a:cubicBezTo>
                    <a:pt x="4267" y="0"/>
                    <a:pt x="0" y="4267"/>
                    <a:pt x="0" y="9525"/>
                  </a:cubicBezTo>
                  <a:lnTo>
                    <a:pt x="0" y="76200"/>
                  </a:lnTo>
                  <a:cubicBezTo>
                    <a:pt x="0" y="81458"/>
                    <a:pt x="4267" y="85725"/>
                    <a:pt x="9525" y="85725"/>
                  </a:cubicBezTo>
                  <a:cubicBezTo>
                    <a:pt x="14783" y="85725"/>
                    <a:pt x="19050" y="81458"/>
                    <a:pt x="19050" y="76200"/>
                  </a:cubicBezTo>
                  <a:lnTo>
                    <a:pt x="19050" y="9525"/>
                  </a:lnTo>
                  <a:cubicBezTo>
                    <a:pt x="19050" y="4267"/>
                    <a:pt x="14783" y="0"/>
                    <a:pt x="9525" y="0"/>
                  </a:cubicBezTo>
                  <a:close/>
                </a:path>
              </a:pathLst>
            </a:custGeom>
            <a:solidFill>
              <a:srgbClr val="F58334"/>
            </a:solidFill>
            <a:ln w="9525" cap="flat" cmpd="sng">
              <a:solidFill>
                <a:srgbClr val="F5833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9645014" y="202615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F58334"/>
            </a:solidFill>
            <a:ln w="9525" cap="flat" cmpd="sng">
              <a:solidFill>
                <a:srgbClr val="F5833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7"/>
          <p:cNvSpPr/>
          <p:nvPr/>
        </p:nvSpPr>
        <p:spPr>
          <a:xfrm>
            <a:off x="8505612" y="4015111"/>
            <a:ext cx="376768" cy="226061"/>
          </a:xfrm>
          <a:custGeom>
            <a:avLst/>
            <a:gdLst/>
            <a:ahLst/>
            <a:cxnLst/>
            <a:rect l="l" t="t" r="r" b="b"/>
            <a:pathLst>
              <a:path w="1790690" h="1074414" extrusionOk="0">
                <a:moveTo>
                  <a:pt x="759736" y="185356"/>
                </a:moveTo>
                <a:cubicBezTo>
                  <a:pt x="759736" y="108936"/>
                  <a:pt x="817987" y="49210"/>
                  <a:pt x="887176" y="49210"/>
                </a:cubicBezTo>
                <a:cubicBezTo>
                  <a:pt x="956366" y="49210"/>
                  <a:pt x="1014615" y="108936"/>
                  <a:pt x="1014615" y="185356"/>
                </a:cubicBezTo>
                <a:cubicBezTo>
                  <a:pt x="1014615" y="261779"/>
                  <a:pt x="956366" y="321505"/>
                  <a:pt x="887176" y="321505"/>
                </a:cubicBezTo>
                <a:cubicBezTo>
                  <a:pt x="817987" y="321505"/>
                  <a:pt x="759736" y="261779"/>
                  <a:pt x="759736" y="185356"/>
                </a:cubicBezTo>
                <a:close/>
                <a:moveTo>
                  <a:pt x="887176" y="0"/>
                </a:moveTo>
                <a:cubicBezTo>
                  <a:pt x="788529" y="0"/>
                  <a:pt x="710721" y="84216"/>
                  <a:pt x="710721" y="185356"/>
                </a:cubicBezTo>
                <a:cubicBezTo>
                  <a:pt x="710721" y="286497"/>
                  <a:pt x="788529" y="370715"/>
                  <a:pt x="887176" y="370715"/>
                </a:cubicBezTo>
                <a:cubicBezTo>
                  <a:pt x="985823" y="370715"/>
                  <a:pt x="1063630" y="286497"/>
                  <a:pt x="1063630" y="185356"/>
                </a:cubicBezTo>
                <a:cubicBezTo>
                  <a:pt x="1063630" y="84216"/>
                  <a:pt x="985823" y="0"/>
                  <a:pt x="887176" y="0"/>
                </a:cubicBezTo>
                <a:close/>
                <a:moveTo>
                  <a:pt x="204230" y="546228"/>
                </a:moveTo>
                <a:cubicBezTo>
                  <a:pt x="204230" y="469808"/>
                  <a:pt x="262479" y="410082"/>
                  <a:pt x="331670" y="410082"/>
                </a:cubicBezTo>
                <a:cubicBezTo>
                  <a:pt x="400860" y="410082"/>
                  <a:pt x="459109" y="469808"/>
                  <a:pt x="459109" y="546228"/>
                </a:cubicBezTo>
                <a:cubicBezTo>
                  <a:pt x="459109" y="622651"/>
                  <a:pt x="400860" y="682376"/>
                  <a:pt x="331670" y="682376"/>
                </a:cubicBezTo>
                <a:cubicBezTo>
                  <a:pt x="262479" y="682376"/>
                  <a:pt x="204230" y="622651"/>
                  <a:pt x="204230" y="546228"/>
                </a:cubicBezTo>
                <a:close/>
                <a:moveTo>
                  <a:pt x="331670" y="360872"/>
                </a:moveTo>
                <a:cubicBezTo>
                  <a:pt x="233023" y="360872"/>
                  <a:pt x="155215" y="445090"/>
                  <a:pt x="155215" y="546228"/>
                </a:cubicBezTo>
                <a:cubicBezTo>
                  <a:pt x="155215" y="647368"/>
                  <a:pt x="233023" y="731587"/>
                  <a:pt x="331670" y="731587"/>
                </a:cubicBezTo>
                <a:cubicBezTo>
                  <a:pt x="430317" y="731587"/>
                  <a:pt x="508124" y="647368"/>
                  <a:pt x="508124" y="546228"/>
                </a:cubicBezTo>
                <a:cubicBezTo>
                  <a:pt x="508124" y="445090"/>
                  <a:pt x="430317" y="360872"/>
                  <a:pt x="331670" y="360872"/>
                </a:cubicBezTo>
                <a:close/>
                <a:moveTo>
                  <a:pt x="1450851" y="410082"/>
                </a:moveTo>
                <a:cubicBezTo>
                  <a:pt x="1381663" y="410082"/>
                  <a:pt x="1323412" y="469808"/>
                  <a:pt x="1323412" y="546228"/>
                </a:cubicBezTo>
                <a:cubicBezTo>
                  <a:pt x="1323412" y="622651"/>
                  <a:pt x="1381663" y="682376"/>
                  <a:pt x="1450851" y="682376"/>
                </a:cubicBezTo>
                <a:cubicBezTo>
                  <a:pt x="1520042" y="682376"/>
                  <a:pt x="1578291" y="622651"/>
                  <a:pt x="1578291" y="546228"/>
                </a:cubicBezTo>
                <a:cubicBezTo>
                  <a:pt x="1578291" y="469808"/>
                  <a:pt x="1520042" y="410082"/>
                  <a:pt x="1450851" y="410082"/>
                </a:cubicBezTo>
                <a:close/>
                <a:moveTo>
                  <a:pt x="1274397" y="546228"/>
                </a:moveTo>
                <a:cubicBezTo>
                  <a:pt x="1274397" y="445090"/>
                  <a:pt x="1352204" y="360872"/>
                  <a:pt x="1450851" y="360872"/>
                </a:cubicBezTo>
                <a:cubicBezTo>
                  <a:pt x="1549498" y="360872"/>
                  <a:pt x="1627306" y="445090"/>
                  <a:pt x="1627306" y="546228"/>
                </a:cubicBezTo>
                <a:cubicBezTo>
                  <a:pt x="1627306" y="647368"/>
                  <a:pt x="1549498" y="731587"/>
                  <a:pt x="1450851" y="731587"/>
                </a:cubicBezTo>
                <a:cubicBezTo>
                  <a:pt x="1352204" y="731587"/>
                  <a:pt x="1274397" y="647368"/>
                  <a:pt x="1274397" y="546228"/>
                </a:cubicBezTo>
                <a:close/>
                <a:moveTo>
                  <a:pt x="155215" y="762753"/>
                </a:moveTo>
                <a:cubicBezTo>
                  <a:pt x="69791" y="762753"/>
                  <a:pt x="0" y="832820"/>
                  <a:pt x="0" y="918582"/>
                </a:cubicBezTo>
                <a:lnTo>
                  <a:pt x="0" y="975994"/>
                </a:lnTo>
                <a:cubicBezTo>
                  <a:pt x="0" y="1030592"/>
                  <a:pt x="43649" y="1074414"/>
                  <a:pt x="98031" y="1074414"/>
                </a:cubicBezTo>
                <a:lnTo>
                  <a:pt x="573479" y="1074414"/>
                </a:lnTo>
                <a:cubicBezTo>
                  <a:pt x="627860" y="1074414"/>
                  <a:pt x="671509" y="1030592"/>
                  <a:pt x="671509" y="975994"/>
                </a:cubicBezTo>
                <a:lnTo>
                  <a:pt x="671509" y="918582"/>
                </a:lnTo>
                <a:cubicBezTo>
                  <a:pt x="671509" y="832820"/>
                  <a:pt x="601718" y="762753"/>
                  <a:pt x="516294" y="762753"/>
                </a:cubicBezTo>
                <a:lnTo>
                  <a:pt x="155215" y="762753"/>
                </a:lnTo>
                <a:close/>
                <a:moveTo>
                  <a:pt x="49015" y="918582"/>
                </a:moveTo>
                <a:cubicBezTo>
                  <a:pt x="49015" y="859997"/>
                  <a:pt x="96861" y="811963"/>
                  <a:pt x="155215" y="811963"/>
                </a:cubicBezTo>
                <a:lnTo>
                  <a:pt x="516294" y="811963"/>
                </a:lnTo>
                <a:cubicBezTo>
                  <a:pt x="574649" y="811963"/>
                  <a:pt x="622494" y="859997"/>
                  <a:pt x="622494" y="918582"/>
                </a:cubicBezTo>
                <a:lnTo>
                  <a:pt x="622494" y="975994"/>
                </a:lnTo>
                <a:cubicBezTo>
                  <a:pt x="622494" y="1003413"/>
                  <a:pt x="600789" y="1025204"/>
                  <a:pt x="573479" y="1025204"/>
                </a:cubicBezTo>
                <a:lnTo>
                  <a:pt x="98031" y="1025204"/>
                </a:lnTo>
                <a:cubicBezTo>
                  <a:pt x="70720" y="1025204"/>
                  <a:pt x="49015" y="1003413"/>
                  <a:pt x="49015" y="975994"/>
                </a:cubicBezTo>
                <a:lnTo>
                  <a:pt x="49015" y="918582"/>
                </a:lnTo>
                <a:close/>
                <a:moveTo>
                  <a:pt x="555506" y="557711"/>
                </a:moveTo>
                <a:cubicBezTo>
                  <a:pt x="555506" y="471948"/>
                  <a:pt x="625297" y="401881"/>
                  <a:pt x="710721" y="401881"/>
                </a:cubicBezTo>
                <a:lnTo>
                  <a:pt x="1071800" y="401881"/>
                </a:lnTo>
                <a:cubicBezTo>
                  <a:pt x="1157224" y="401881"/>
                  <a:pt x="1227015" y="471948"/>
                  <a:pt x="1227015" y="557711"/>
                </a:cubicBezTo>
                <a:lnTo>
                  <a:pt x="1227015" y="615122"/>
                </a:lnTo>
                <a:cubicBezTo>
                  <a:pt x="1227015" y="669720"/>
                  <a:pt x="1183366" y="713542"/>
                  <a:pt x="1128985" y="713542"/>
                </a:cubicBezTo>
                <a:lnTo>
                  <a:pt x="653536" y="713542"/>
                </a:lnTo>
                <a:cubicBezTo>
                  <a:pt x="599155" y="713542"/>
                  <a:pt x="555506" y="669720"/>
                  <a:pt x="555506" y="615122"/>
                </a:cubicBezTo>
                <a:lnTo>
                  <a:pt x="555506" y="557711"/>
                </a:lnTo>
                <a:close/>
                <a:moveTo>
                  <a:pt x="710721" y="451091"/>
                </a:moveTo>
                <a:cubicBezTo>
                  <a:pt x="652366" y="451091"/>
                  <a:pt x="604521" y="499125"/>
                  <a:pt x="604521" y="557711"/>
                </a:cubicBezTo>
                <a:lnTo>
                  <a:pt x="604521" y="615122"/>
                </a:lnTo>
                <a:cubicBezTo>
                  <a:pt x="604521" y="642542"/>
                  <a:pt x="626226" y="664332"/>
                  <a:pt x="653536" y="664332"/>
                </a:cubicBezTo>
                <a:lnTo>
                  <a:pt x="1128985" y="664332"/>
                </a:lnTo>
                <a:cubicBezTo>
                  <a:pt x="1156295" y="664332"/>
                  <a:pt x="1178000" y="642542"/>
                  <a:pt x="1178000" y="615122"/>
                </a:cubicBezTo>
                <a:lnTo>
                  <a:pt x="1178000" y="557711"/>
                </a:lnTo>
                <a:cubicBezTo>
                  <a:pt x="1178000" y="499125"/>
                  <a:pt x="1130154" y="451091"/>
                  <a:pt x="1071800" y="451091"/>
                </a:cubicBezTo>
                <a:lnTo>
                  <a:pt x="710721" y="451091"/>
                </a:lnTo>
                <a:close/>
                <a:moveTo>
                  <a:pt x="1274397" y="762753"/>
                </a:moveTo>
                <a:cubicBezTo>
                  <a:pt x="1188973" y="762753"/>
                  <a:pt x="1119182" y="832820"/>
                  <a:pt x="1119182" y="918582"/>
                </a:cubicBezTo>
                <a:lnTo>
                  <a:pt x="1119182" y="975994"/>
                </a:lnTo>
                <a:cubicBezTo>
                  <a:pt x="1119182" y="1030592"/>
                  <a:pt x="1162831" y="1074414"/>
                  <a:pt x="1217212" y="1074414"/>
                </a:cubicBezTo>
                <a:lnTo>
                  <a:pt x="1692660" y="1074414"/>
                </a:lnTo>
                <a:cubicBezTo>
                  <a:pt x="1747041" y="1074414"/>
                  <a:pt x="1790690" y="1030592"/>
                  <a:pt x="1790690" y="975994"/>
                </a:cubicBezTo>
                <a:lnTo>
                  <a:pt x="1790690" y="918582"/>
                </a:lnTo>
                <a:cubicBezTo>
                  <a:pt x="1790690" y="832820"/>
                  <a:pt x="1720899" y="762753"/>
                  <a:pt x="1635475" y="762753"/>
                </a:cubicBezTo>
                <a:lnTo>
                  <a:pt x="1274397" y="762753"/>
                </a:lnTo>
                <a:close/>
                <a:moveTo>
                  <a:pt x="1168197" y="918582"/>
                </a:moveTo>
                <a:cubicBezTo>
                  <a:pt x="1168197" y="859997"/>
                  <a:pt x="1216042" y="811963"/>
                  <a:pt x="1274397" y="811963"/>
                </a:cubicBezTo>
                <a:lnTo>
                  <a:pt x="1635475" y="811963"/>
                </a:lnTo>
                <a:cubicBezTo>
                  <a:pt x="1693830" y="811963"/>
                  <a:pt x="1741675" y="859997"/>
                  <a:pt x="1741675" y="918582"/>
                </a:cubicBezTo>
                <a:lnTo>
                  <a:pt x="1741675" y="975994"/>
                </a:lnTo>
                <a:cubicBezTo>
                  <a:pt x="1741675" y="1003413"/>
                  <a:pt x="1719970" y="1025204"/>
                  <a:pt x="1692660" y="1025204"/>
                </a:cubicBezTo>
                <a:lnTo>
                  <a:pt x="1217212" y="1025204"/>
                </a:lnTo>
                <a:cubicBezTo>
                  <a:pt x="1189902" y="1025204"/>
                  <a:pt x="1168197" y="1003413"/>
                  <a:pt x="1168197" y="975994"/>
                </a:cubicBezTo>
                <a:lnTo>
                  <a:pt x="1168197" y="918582"/>
                </a:lnTo>
                <a:close/>
              </a:path>
            </a:pathLst>
          </a:custGeom>
          <a:solidFill>
            <a:srgbClr val="F58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8"/>
          <p:cNvPicPr preferRelativeResize="0"/>
          <p:nvPr/>
        </p:nvPicPr>
        <p:blipFill rotWithShape="1">
          <a:blip r:embed="rId3">
            <a:alphaModFix/>
          </a:blip>
          <a:srcRect l="3937" t="8174" r="4226" b="6360"/>
          <a:stretch/>
        </p:blipFill>
        <p:spPr>
          <a:xfrm>
            <a:off x="0" y="-1"/>
            <a:ext cx="12192000" cy="698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 txBox="1"/>
          <p:nvPr/>
        </p:nvSpPr>
        <p:spPr>
          <a:xfrm>
            <a:off x="1" y="4657058"/>
            <a:ext cx="6096000" cy="1015663"/>
          </a:xfrm>
          <a:prstGeom prst="rect">
            <a:avLst/>
          </a:prstGeom>
          <a:solidFill>
            <a:srgbClr val="ED323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Numbers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8"/>
          <p:cNvGrpSpPr/>
          <p:nvPr/>
        </p:nvGrpSpPr>
        <p:grpSpPr>
          <a:xfrm>
            <a:off x="5407976" y="4911273"/>
            <a:ext cx="528367" cy="507232"/>
            <a:chOff x="5959519" y="3266121"/>
            <a:chExt cx="2316616" cy="2223951"/>
          </a:xfrm>
        </p:grpSpPr>
        <p:sp>
          <p:nvSpPr>
            <p:cNvPr id="238" name="Google Shape;238;p8"/>
            <p:cNvSpPr/>
            <p:nvPr/>
          </p:nvSpPr>
          <p:spPr>
            <a:xfrm>
              <a:off x="7534818" y="3266121"/>
              <a:ext cx="741317" cy="2038621"/>
            </a:xfrm>
            <a:custGeom>
              <a:avLst/>
              <a:gdLst/>
              <a:ahLst/>
              <a:cxnLst/>
              <a:rect l="l" t="t" r="r" b="b"/>
              <a:pathLst>
                <a:path w="741317" h="2038621" extrusionOk="0">
                  <a:moveTo>
                    <a:pt x="0" y="2038622"/>
                  </a:moveTo>
                  <a:lnTo>
                    <a:pt x="0" y="0"/>
                  </a:lnTo>
                  <a:lnTo>
                    <a:pt x="741317" y="0"/>
                  </a:lnTo>
                  <a:lnTo>
                    <a:pt x="741317" y="2038622"/>
                  </a:lnTo>
                  <a:lnTo>
                    <a:pt x="0" y="2038622"/>
                  </a:lnTo>
                  <a:close/>
                  <a:moveTo>
                    <a:pt x="92665" y="1945957"/>
                  </a:moveTo>
                  <a:lnTo>
                    <a:pt x="648652" y="1945957"/>
                  </a:lnTo>
                  <a:lnTo>
                    <a:pt x="648652" y="92665"/>
                  </a:lnTo>
                  <a:lnTo>
                    <a:pt x="92665" y="92665"/>
                  </a:lnTo>
                  <a:lnTo>
                    <a:pt x="92665" y="19459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959519" y="3914774"/>
              <a:ext cx="741317" cy="1389969"/>
            </a:xfrm>
            <a:custGeom>
              <a:avLst/>
              <a:gdLst/>
              <a:ahLst/>
              <a:cxnLst/>
              <a:rect l="l" t="t" r="r" b="b"/>
              <a:pathLst>
                <a:path w="741317" h="1389969" extrusionOk="0">
                  <a:moveTo>
                    <a:pt x="0" y="1389969"/>
                  </a:moveTo>
                  <a:lnTo>
                    <a:pt x="0" y="0"/>
                  </a:lnTo>
                  <a:lnTo>
                    <a:pt x="741317" y="0"/>
                  </a:lnTo>
                  <a:lnTo>
                    <a:pt x="741317" y="1389969"/>
                  </a:lnTo>
                  <a:lnTo>
                    <a:pt x="0" y="1389969"/>
                  </a:lnTo>
                  <a:close/>
                  <a:moveTo>
                    <a:pt x="92665" y="1297305"/>
                  </a:moveTo>
                  <a:lnTo>
                    <a:pt x="648652" y="1297305"/>
                  </a:lnTo>
                  <a:lnTo>
                    <a:pt x="648652" y="92665"/>
                  </a:lnTo>
                  <a:lnTo>
                    <a:pt x="92665" y="92665"/>
                  </a:lnTo>
                  <a:lnTo>
                    <a:pt x="92665" y="12973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6793500" y="4378097"/>
              <a:ext cx="648652" cy="926646"/>
            </a:xfrm>
            <a:custGeom>
              <a:avLst/>
              <a:gdLst/>
              <a:ahLst/>
              <a:cxnLst/>
              <a:rect l="l" t="t" r="r" b="b"/>
              <a:pathLst>
                <a:path w="648652" h="926646" extrusionOk="0">
                  <a:moveTo>
                    <a:pt x="0" y="926646"/>
                  </a:moveTo>
                  <a:lnTo>
                    <a:pt x="0" y="0"/>
                  </a:lnTo>
                  <a:lnTo>
                    <a:pt x="648652" y="0"/>
                  </a:lnTo>
                  <a:lnTo>
                    <a:pt x="648652" y="926646"/>
                  </a:lnTo>
                  <a:lnTo>
                    <a:pt x="0" y="926646"/>
                  </a:lnTo>
                  <a:close/>
                  <a:moveTo>
                    <a:pt x="92665" y="833982"/>
                  </a:moveTo>
                  <a:lnTo>
                    <a:pt x="555988" y="833982"/>
                  </a:lnTo>
                  <a:lnTo>
                    <a:pt x="555988" y="92665"/>
                  </a:lnTo>
                  <a:lnTo>
                    <a:pt x="92665" y="92665"/>
                  </a:lnTo>
                  <a:lnTo>
                    <a:pt x="92665" y="83398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5959519" y="5397408"/>
              <a:ext cx="2316615" cy="92664"/>
            </a:xfrm>
            <a:custGeom>
              <a:avLst/>
              <a:gdLst/>
              <a:ahLst/>
              <a:cxnLst/>
              <a:rect l="l" t="t" r="r" b="b"/>
              <a:pathLst>
                <a:path w="2316615" h="92664" extrusionOk="0">
                  <a:moveTo>
                    <a:pt x="0" y="0"/>
                  </a:moveTo>
                  <a:lnTo>
                    <a:pt x="2316616" y="0"/>
                  </a:lnTo>
                  <a:lnTo>
                    <a:pt x="2316616" y="92665"/>
                  </a:lnTo>
                  <a:lnTo>
                    <a:pt x="0" y="926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/>
          <p:nvPr/>
        </p:nvSpPr>
        <p:spPr>
          <a:xfrm>
            <a:off x="263178" y="312131"/>
            <a:ext cx="108229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ED3237"/>
                </a:solidFill>
                <a:latin typeface="Arial"/>
                <a:ea typeface="Arial"/>
                <a:cs typeface="Arial"/>
                <a:sym typeface="Arial"/>
              </a:rPr>
              <a:t>Big Numbers</a:t>
            </a:r>
            <a:endParaRPr sz="3200">
              <a:solidFill>
                <a:srgbClr val="ED32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9"/>
          <p:cNvCxnSpPr/>
          <p:nvPr/>
        </p:nvCxnSpPr>
        <p:spPr>
          <a:xfrm>
            <a:off x="0" y="89690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ED3237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8" name="Google Shape;248;p9"/>
          <p:cNvGrpSpPr/>
          <p:nvPr/>
        </p:nvGrpSpPr>
        <p:grpSpPr>
          <a:xfrm>
            <a:off x="11265337" y="312131"/>
            <a:ext cx="528367" cy="507232"/>
            <a:chOff x="5959519" y="3266121"/>
            <a:chExt cx="2316616" cy="2223951"/>
          </a:xfrm>
        </p:grpSpPr>
        <p:sp>
          <p:nvSpPr>
            <p:cNvPr id="249" name="Google Shape;249;p9"/>
            <p:cNvSpPr/>
            <p:nvPr/>
          </p:nvSpPr>
          <p:spPr>
            <a:xfrm>
              <a:off x="7534818" y="3266121"/>
              <a:ext cx="741317" cy="2038621"/>
            </a:xfrm>
            <a:custGeom>
              <a:avLst/>
              <a:gdLst/>
              <a:ahLst/>
              <a:cxnLst/>
              <a:rect l="l" t="t" r="r" b="b"/>
              <a:pathLst>
                <a:path w="741317" h="2038621" extrusionOk="0">
                  <a:moveTo>
                    <a:pt x="0" y="2038622"/>
                  </a:moveTo>
                  <a:lnTo>
                    <a:pt x="0" y="0"/>
                  </a:lnTo>
                  <a:lnTo>
                    <a:pt x="741317" y="0"/>
                  </a:lnTo>
                  <a:lnTo>
                    <a:pt x="741317" y="2038622"/>
                  </a:lnTo>
                  <a:lnTo>
                    <a:pt x="0" y="2038622"/>
                  </a:lnTo>
                  <a:close/>
                  <a:moveTo>
                    <a:pt x="92665" y="1945957"/>
                  </a:moveTo>
                  <a:lnTo>
                    <a:pt x="648652" y="1945957"/>
                  </a:lnTo>
                  <a:lnTo>
                    <a:pt x="648652" y="92665"/>
                  </a:lnTo>
                  <a:lnTo>
                    <a:pt x="92665" y="92665"/>
                  </a:lnTo>
                  <a:lnTo>
                    <a:pt x="92665" y="1945957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959519" y="3914774"/>
              <a:ext cx="741317" cy="1389969"/>
            </a:xfrm>
            <a:custGeom>
              <a:avLst/>
              <a:gdLst/>
              <a:ahLst/>
              <a:cxnLst/>
              <a:rect l="l" t="t" r="r" b="b"/>
              <a:pathLst>
                <a:path w="741317" h="1389969" extrusionOk="0">
                  <a:moveTo>
                    <a:pt x="0" y="1389969"/>
                  </a:moveTo>
                  <a:lnTo>
                    <a:pt x="0" y="0"/>
                  </a:lnTo>
                  <a:lnTo>
                    <a:pt x="741317" y="0"/>
                  </a:lnTo>
                  <a:lnTo>
                    <a:pt x="741317" y="1389969"/>
                  </a:lnTo>
                  <a:lnTo>
                    <a:pt x="0" y="1389969"/>
                  </a:lnTo>
                  <a:close/>
                  <a:moveTo>
                    <a:pt x="92665" y="1297305"/>
                  </a:moveTo>
                  <a:lnTo>
                    <a:pt x="648652" y="1297305"/>
                  </a:lnTo>
                  <a:lnTo>
                    <a:pt x="648652" y="92665"/>
                  </a:lnTo>
                  <a:lnTo>
                    <a:pt x="92665" y="92665"/>
                  </a:lnTo>
                  <a:lnTo>
                    <a:pt x="92665" y="1297305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6793500" y="4378097"/>
              <a:ext cx="648652" cy="926646"/>
            </a:xfrm>
            <a:custGeom>
              <a:avLst/>
              <a:gdLst/>
              <a:ahLst/>
              <a:cxnLst/>
              <a:rect l="l" t="t" r="r" b="b"/>
              <a:pathLst>
                <a:path w="648652" h="926646" extrusionOk="0">
                  <a:moveTo>
                    <a:pt x="0" y="926646"/>
                  </a:moveTo>
                  <a:lnTo>
                    <a:pt x="0" y="0"/>
                  </a:lnTo>
                  <a:lnTo>
                    <a:pt x="648652" y="0"/>
                  </a:lnTo>
                  <a:lnTo>
                    <a:pt x="648652" y="926646"/>
                  </a:lnTo>
                  <a:lnTo>
                    <a:pt x="0" y="926646"/>
                  </a:lnTo>
                  <a:close/>
                  <a:moveTo>
                    <a:pt x="92665" y="833982"/>
                  </a:moveTo>
                  <a:lnTo>
                    <a:pt x="555988" y="833982"/>
                  </a:lnTo>
                  <a:lnTo>
                    <a:pt x="555988" y="92665"/>
                  </a:lnTo>
                  <a:lnTo>
                    <a:pt x="92665" y="92665"/>
                  </a:lnTo>
                  <a:lnTo>
                    <a:pt x="92665" y="833982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959519" y="5397408"/>
              <a:ext cx="2316615" cy="92664"/>
            </a:xfrm>
            <a:custGeom>
              <a:avLst/>
              <a:gdLst/>
              <a:ahLst/>
              <a:cxnLst/>
              <a:rect l="l" t="t" r="r" b="b"/>
              <a:pathLst>
                <a:path w="2316615" h="92664" extrusionOk="0">
                  <a:moveTo>
                    <a:pt x="0" y="0"/>
                  </a:moveTo>
                  <a:lnTo>
                    <a:pt x="2316616" y="0"/>
                  </a:lnTo>
                  <a:lnTo>
                    <a:pt x="2316616" y="92665"/>
                  </a:lnTo>
                  <a:lnTo>
                    <a:pt x="0" y="92665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3" name="Google Shape;253;p9" descr="Text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8778" y="6323489"/>
            <a:ext cx="885825" cy="35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9" descr="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6118" y="6419850"/>
            <a:ext cx="886807" cy="2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/>
          <p:nvPr/>
        </p:nvSpPr>
        <p:spPr>
          <a:xfrm>
            <a:off x="0" y="1584950"/>
            <a:ext cx="4716300" cy="527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D323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398250" y="2107400"/>
            <a:ext cx="3919800" cy="4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>
                <a:solidFill>
                  <a:schemeClr val="lt1"/>
                </a:solidFill>
              </a:rPr>
              <a:t>Indicadores Educacionais (Painel de Aprendizagem, Autoavaliação, Engajamento e Psicopedagógico)</a:t>
            </a:r>
            <a:endParaRPr sz="1600" b="1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 b="1">
                <a:solidFill>
                  <a:schemeClr val="lt1"/>
                </a:solidFill>
              </a:rPr>
              <a:t>Resumo dos dados</a:t>
            </a:r>
            <a:r>
              <a:rPr lang="pt-BR">
                <a:solidFill>
                  <a:schemeClr val="lt1"/>
                </a:solidFill>
              </a:rPr>
              <a:t>: O painel contém indicadores como aprendizagem, autoavaliação, engajamento e aspectos psicopedagógicos dos anos 2020, 2021 e 2022.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 b="1">
                <a:solidFill>
                  <a:schemeClr val="lt1"/>
                </a:solidFill>
              </a:rPr>
              <a:t>Comentário</a:t>
            </a:r>
            <a:r>
              <a:rPr lang="pt-BR">
                <a:solidFill>
                  <a:schemeClr val="lt1"/>
                </a:solidFill>
              </a:rPr>
              <a:t>: Houve uma melhora consistente em todos os indicadores de 2020 a 2022, com destaque para o aumento da autoavaliação, que foi o indicador com maior crescimento.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500">
              <a:solidFill>
                <a:schemeClr val="lt1"/>
              </a:solidFill>
            </a:endParaRPr>
          </a:p>
        </p:txBody>
      </p:sp>
      <p:pic>
        <p:nvPicPr>
          <p:cNvPr id="257" name="Google Shape;25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650" y="2464675"/>
            <a:ext cx="7181500" cy="27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Widescreen</PresentationFormat>
  <Paragraphs>81</Paragraphs>
  <Slides>18</Slides>
  <Notes>18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Play</vt:lpstr>
      <vt:lpstr>Arial</vt:lpstr>
      <vt:lpstr>Lato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Camila de Moraes Queiroz</dc:creator>
  <cp:lastModifiedBy>Camila Queiroz</cp:lastModifiedBy>
  <cp:revision>1</cp:revision>
  <dcterms:created xsi:type="dcterms:W3CDTF">2024-09-22T17:37:25Z</dcterms:created>
  <dcterms:modified xsi:type="dcterms:W3CDTF">2024-09-25T22:27:49Z</dcterms:modified>
</cp:coreProperties>
</file>